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3" r:id="rId1"/>
  </p:sldMasterIdLst>
  <p:notesMasterIdLst>
    <p:notesMasterId r:id="rId16"/>
  </p:notesMasterIdLst>
  <p:sldIdLst>
    <p:sldId id="1082" r:id="rId2"/>
    <p:sldId id="1084" r:id="rId3"/>
    <p:sldId id="1062" r:id="rId4"/>
    <p:sldId id="1063" r:id="rId5"/>
    <p:sldId id="1089" r:id="rId6"/>
    <p:sldId id="1067" r:id="rId7"/>
    <p:sldId id="1068" r:id="rId8"/>
    <p:sldId id="1090" r:id="rId9"/>
    <p:sldId id="1073" r:id="rId10"/>
    <p:sldId id="1092" r:id="rId11"/>
    <p:sldId id="1094" r:id="rId12"/>
    <p:sldId id="1095" r:id="rId13"/>
    <p:sldId id="1059" r:id="rId14"/>
    <p:sldId id="1078" r:id="rId15"/>
  </p:sldIdLst>
  <p:sldSz cx="12192000" cy="6858000"/>
  <p:notesSz cx="7099300" cy="1023461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9879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19759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7963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39517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993974" algn="l" defTabSz="119759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592769" algn="l" defTabSz="119759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191564" algn="l" defTabSz="119759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790359" algn="l" defTabSz="119759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Usuário do Microsoft Office" initials="Office [7]" lastIdx="1" clrIdx="6">
    <p:extLst/>
  </p:cmAuthor>
  <p:cmAuthor id="1" name="Usuário do Microsoft Office" initials="Office" lastIdx="1" clrIdx="0">
    <p:extLst/>
  </p:cmAuthor>
  <p:cmAuthor id="8" name="Usuário do Microsoft Office" initials="Office [8]" lastIdx="1" clrIdx="7">
    <p:extLst/>
  </p:cmAuthor>
  <p:cmAuthor id="2" name="Usuário do Microsoft Office" initials="Office [2]" lastIdx="1" clrIdx="1">
    <p:extLst/>
  </p:cmAuthor>
  <p:cmAuthor id="9" name="Usuário do Microsoft Office" initials="Office [9]" lastIdx="1" clrIdx="8">
    <p:extLst/>
  </p:cmAuthor>
  <p:cmAuthor id="3" name="Usuário do Microsoft Office" initials="Office [3]" lastIdx="1" clrIdx="2">
    <p:extLst/>
  </p:cmAuthor>
  <p:cmAuthor id="10" name="Usuário do Microsoft Office" initials="Office [10]" lastIdx="1" clrIdx="9">
    <p:extLst/>
  </p:cmAuthor>
  <p:cmAuthor id="4" name="Usuário do Microsoft Office" initials="Office [4]" lastIdx="1" clrIdx="3">
    <p:extLst/>
  </p:cmAuthor>
  <p:cmAuthor id="5" name="Usuário do Microsoft Office" initials="Office [5]" lastIdx="1" clrIdx="4">
    <p:extLst/>
  </p:cmAuthor>
  <p:cmAuthor id="6" name="Usuário do Microsoft Office" initials="Office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5801F"/>
    <a:srgbClr val="99CC00"/>
    <a:srgbClr val="FFFF66"/>
    <a:srgbClr val="00518E"/>
    <a:srgbClr val="324053"/>
    <a:srgbClr val="313F52"/>
    <a:srgbClr val="353E48"/>
    <a:srgbClr val="2B2B5D"/>
    <a:srgbClr val="8F6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1" autoAdjust="0"/>
    <p:restoredTop sz="91103" autoAdjust="0"/>
  </p:normalViewPr>
  <p:slideViewPr>
    <p:cSldViewPr>
      <p:cViewPr>
        <p:scale>
          <a:sx n="75" d="100"/>
          <a:sy n="75" d="100"/>
        </p:scale>
        <p:origin x="-432" y="60"/>
      </p:cViewPr>
      <p:guideLst>
        <p:guide orient="horz" pos="2205"/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4" d="100"/>
        <a:sy n="144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696" y="20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o Diniz" userId="95165db8c4735aa7" providerId="Windows Live" clId="Web-{F22536B7-E863-406B-893C-D97B7A787FDE}"/>
    <pc:docChg chg="modSld">
      <pc:chgData name="Marcelo Diniz" userId="95165db8c4735aa7" providerId="Windows Live" clId="Web-{F22536B7-E863-406B-893C-D97B7A787FDE}" dt="2018-07-16T13:28:16.199" v="1"/>
      <pc:docMkLst>
        <pc:docMk/>
      </pc:docMkLst>
      <pc:sldChg chg="modTransition">
        <pc:chgData name="Marcelo Diniz" userId="95165db8c4735aa7" providerId="Windows Live" clId="Web-{F22536B7-E863-406B-893C-D97B7A787FDE}" dt="2018-07-16T13:28:16.199" v="1"/>
        <pc:sldMkLst>
          <pc:docMk/>
          <pc:sldMk cId="2077711665" sldId="1082"/>
        </pc:sldMkLst>
      </pc:sldChg>
    </pc:docChg>
  </pc:docChgLst>
  <pc:docChgLst>
    <pc:chgData name="Marcelo Diniz" userId="95165db8c4735aa7" providerId="Windows Live" clId="Web-{5ED09927-14E3-472F-B358-21CDA89763EE}"/>
    <pc:docChg chg="modSld">
      <pc:chgData name="Marcelo Diniz" userId="95165db8c4735aa7" providerId="Windows Live" clId="Web-{5ED09927-14E3-472F-B358-21CDA89763EE}" dt="2018-07-16T13:23:26.987" v="1"/>
      <pc:docMkLst>
        <pc:docMk/>
      </pc:docMkLst>
      <pc:sldChg chg="modTransition">
        <pc:chgData name="Marcelo Diniz" userId="95165db8c4735aa7" providerId="Windows Live" clId="Web-{5ED09927-14E3-472F-B358-21CDA89763EE}" dt="2018-07-16T13:23:26.987" v="1"/>
        <pc:sldMkLst>
          <pc:docMk/>
          <pc:sldMk cId="2077711665" sldId="10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22" tIns="49511" rIns="99022" bIns="49511" rtlCol="0"/>
          <a:lstStyle>
            <a:lvl1pPr algn="l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6" y="0"/>
            <a:ext cx="3076363" cy="513508"/>
          </a:xfrm>
          <a:prstGeom prst="rect">
            <a:avLst/>
          </a:prstGeom>
        </p:spPr>
        <p:txBody>
          <a:bodyPr vert="horz" lIns="99022" tIns="49511" rIns="99022" bIns="49511" rtlCol="0"/>
          <a:lstStyle>
            <a:lvl1pPr algn="r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2F62FA-48C5-4CC6-94C7-8CA28090132A}" type="datetimeFigureOut">
              <a:rPr lang="pt-BR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22" tIns="49511" rIns="99022" bIns="49511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925411"/>
            <a:ext cx="5679440" cy="4029879"/>
          </a:xfrm>
          <a:prstGeom prst="rect">
            <a:avLst/>
          </a:prstGeom>
        </p:spPr>
        <p:txBody>
          <a:bodyPr vert="horz" lIns="99022" tIns="49511" rIns="99022" bIns="49511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21110"/>
            <a:ext cx="3076363" cy="513507"/>
          </a:xfrm>
          <a:prstGeom prst="rect">
            <a:avLst/>
          </a:prstGeom>
        </p:spPr>
        <p:txBody>
          <a:bodyPr vert="horz" lIns="99022" tIns="49511" rIns="99022" bIns="49511" rtlCol="0" anchor="b"/>
          <a:lstStyle>
            <a:lvl1pPr algn="l"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6" y="9721110"/>
            <a:ext cx="3076363" cy="513507"/>
          </a:xfrm>
          <a:prstGeom prst="rect">
            <a:avLst/>
          </a:prstGeom>
        </p:spPr>
        <p:txBody>
          <a:bodyPr vert="horz" wrap="square" lIns="99022" tIns="49511" rIns="99022" bIns="4951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95B9D136-9DAC-4A04-810D-390EC689F6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063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72" kern="1200">
        <a:solidFill>
          <a:schemeClr val="tx1"/>
        </a:solidFill>
        <a:latin typeface="+mn-lt"/>
        <a:ea typeface="+mn-ea"/>
        <a:cs typeface="+mn-cs"/>
      </a:defRPr>
    </a:lvl1pPr>
    <a:lvl2pPr marL="598795" algn="l" rtl="0" eaLnBrk="0" fontAlgn="base" hangingPunct="0">
      <a:spcBef>
        <a:spcPct val="30000"/>
      </a:spcBef>
      <a:spcAft>
        <a:spcPct val="0"/>
      </a:spcAft>
      <a:defRPr sz="1572" kern="1200">
        <a:solidFill>
          <a:schemeClr val="tx1"/>
        </a:solidFill>
        <a:latin typeface="+mn-lt"/>
        <a:ea typeface="+mn-ea"/>
        <a:cs typeface="+mn-cs"/>
      </a:defRPr>
    </a:lvl2pPr>
    <a:lvl3pPr marL="1197590" algn="l" rtl="0" eaLnBrk="0" fontAlgn="base" hangingPunct="0">
      <a:spcBef>
        <a:spcPct val="30000"/>
      </a:spcBef>
      <a:spcAft>
        <a:spcPct val="0"/>
      </a:spcAft>
      <a:defRPr sz="1572" kern="1200">
        <a:solidFill>
          <a:schemeClr val="tx1"/>
        </a:solidFill>
        <a:latin typeface="+mn-lt"/>
        <a:ea typeface="+mn-ea"/>
        <a:cs typeface="+mn-cs"/>
      </a:defRPr>
    </a:lvl3pPr>
    <a:lvl4pPr marL="1796385" algn="l" rtl="0" eaLnBrk="0" fontAlgn="base" hangingPunct="0">
      <a:spcBef>
        <a:spcPct val="30000"/>
      </a:spcBef>
      <a:spcAft>
        <a:spcPct val="0"/>
      </a:spcAft>
      <a:defRPr sz="1572" kern="1200">
        <a:solidFill>
          <a:schemeClr val="tx1"/>
        </a:solidFill>
        <a:latin typeface="+mn-lt"/>
        <a:ea typeface="+mn-ea"/>
        <a:cs typeface="+mn-cs"/>
      </a:defRPr>
    </a:lvl4pPr>
    <a:lvl5pPr marL="2395179" algn="l" rtl="0" eaLnBrk="0" fontAlgn="base" hangingPunct="0">
      <a:spcBef>
        <a:spcPct val="30000"/>
      </a:spcBef>
      <a:spcAft>
        <a:spcPct val="0"/>
      </a:spcAft>
      <a:defRPr sz="1572" kern="1200">
        <a:solidFill>
          <a:schemeClr val="tx1"/>
        </a:solidFill>
        <a:latin typeface="+mn-lt"/>
        <a:ea typeface="+mn-ea"/>
        <a:cs typeface="+mn-cs"/>
      </a:defRPr>
    </a:lvl5pPr>
    <a:lvl6pPr marL="2993974" algn="l" defTabSz="1197590" rtl="0" eaLnBrk="1" latinLnBrk="0" hangingPunct="1">
      <a:defRPr sz="1572" kern="1200">
        <a:solidFill>
          <a:schemeClr val="tx1"/>
        </a:solidFill>
        <a:latin typeface="+mn-lt"/>
        <a:ea typeface="+mn-ea"/>
        <a:cs typeface="+mn-cs"/>
      </a:defRPr>
    </a:lvl6pPr>
    <a:lvl7pPr marL="3592769" algn="l" defTabSz="1197590" rtl="0" eaLnBrk="1" latinLnBrk="0" hangingPunct="1">
      <a:defRPr sz="1572" kern="1200">
        <a:solidFill>
          <a:schemeClr val="tx1"/>
        </a:solidFill>
        <a:latin typeface="+mn-lt"/>
        <a:ea typeface="+mn-ea"/>
        <a:cs typeface="+mn-cs"/>
      </a:defRPr>
    </a:lvl7pPr>
    <a:lvl8pPr marL="4191564" algn="l" defTabSz="1197590" rtl="0" eaLnBrk="1" latinLnBrk="0" hangingPunct="1">
      <a:defRPr sz="1572" kern="1200">
        <a:solidFill>
          <a:schemeClr val="tx1"/>
        </a:solidFill>
        <a:latin typeface="+mn-lt"/>
        <a:ea typeface="+mn-ea"/>
        <a:cs typeface="+mn-cs"/>
      </a:defRPr>
    </a:lvl8pPr>
    <a:lvl9pPr marL="4790359" algn="l" defTabSz="1197590" rtl="0" eaLnBrk="1" latinLnBrk="0" hangingPunct="1">
      <a:defRPr sz="157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417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572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Oferta PJ / PF garantida 1º. </a:t>
            </a:r>
            <a:r>
              <a:rPr lang="pt-BR" sz="1572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405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88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572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00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22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572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8803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8803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707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007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40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B9D136-9DAC-4A04-810D-390EC689F678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405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E6B9AB-DC2F-41BB-861A-0A0F100D66D6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69FB6-CDE0-451B-81CF-F50196204FB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15901"/>
            <a:ext cx="2743200" cy="4608513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15901"/>
            <a:ext cx="8026400" cy="4608513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C3C1BD-3BC1-4E76-B23D-07719961C6D6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E1D6C-702A-4024-B606-2B75FC95898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4F0A-D226-47B5-BBA7-90E83F29C1CE}" type="datetimeFigureOut">
              <a:rPr lang="pt-BR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FB56C-62CE-471A-806D-68BC54401E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24821-BFD1-4619-B7FC-E8F7660650D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9F783-6AAB-468C-A50B-3888CA94A9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85FD4-EFB1-4B24-810F-220C6DF614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BC1FA-A207-4FFA-B315-DEC1268325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32522-5278-48FC-A77C-48D93D30C5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DE97D-BF7F-48D9-9CEB-F3B8045CD9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51F99-DE7E-41CC-8AB9-A6F5969270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2271C-3E2D-4FBB-A527-C5CB780C1E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5079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1pPr>
            <a:lvl2pPr marL="580553" indent="0">
              <a:buNone/>
              <a:defRPr sz="2286">
                <a:solidFill>
                  <a:schemeClr val="tx1">
                    <a:tint val="75000"/>
                  </a:schemeClr>
                </a:solidFill>
              </a:defRPr>
            </a:lvl2pPr>
            <a:lvl3pPr marL="1161105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3pPr>
            <a:lvl4pPr marL="1741658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4pPr>
            <a:lvl5pPr marL="232221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5pPr>
            <a:lvl6pPr marL="2902763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6pPr>
            <a:lvl7pPr marL="348331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7pPr>
            <a:lvl8pPr marL="4063868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8pPr>
            <a:lvl9pPr marL="464442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4FF984-3B3D-4A79-956A-DAA4E788883C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97E9EA-3AD7-4CB8-888E-6F168921239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4A154-9F02-4785-A3BA-7A34EBE2F5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F9102-BA28-44F4-AB52-21527FD05F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65D0B-6C1B-47DD-AFB4-0CDCB428BF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637B9-E49A-4916-9F5A-0921B1E66A8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4658E-6747-49D7-A4D5-3213E1FCFC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A0353-740B-45A0-B91E-09EDC202F4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498E4-3BC2-44E1-AC30-CAB53A9AFC4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7AF94-692B-4166-B5DC-20BC62A11A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2730-D7FD-4BA4-9B27-1AE77067FE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645D2-2D1E-4A7E-ABA1-D24E04967E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60475"/>
            <a:ext cx="5384800" cy="3563938"/>
          </a:xfrm>
        </p:spPr>
        <p:txBody>
          <a:bodyPr/>
          <a:lstStyle>
            <a:lvl1pPr>
              <a:defRPr sz="3555"/>
            </a:lvl1pPr>
            <a:lvl2pPr>
              <a:defRPr sz="3048"/>
            </a:lvl2pPr>
            <a:lvl3pPr>
              <a:defRPr sz="2540"/>
            </a:lvl3pPr>
            <a:lvl4pPr>
              <a:defRPr sz="2286"/>
            </a:lvl4pPr>
            <a:lvl5pPr>
              <a:defRPr sz="2286"/>
            </a:lvl5pPr>
            <a:lvl6pPr>
              <a:defRPr sz="2286"/>
            </a:lvl6pPr>
            <a:lvl7pPr>
              <a:defRPr sz="2286"/>
            </a:lvl7pPr>
            <a:lvl8pPr>
              <a:defRPr sz="2286"/>
            </a:lvl8pPr>
            <a:lvl9pPr>
              <a:defRPr sz="2286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260475"/>
            <a:ext cx="5384800" cy="3563938"/>
          </a:xfrm>
        </p:spPr>
        <p:txBody>
          <a:bodyPr/>
          <a:lstStyle>
            <a:lvl1pPr>
              <a:defRPr sz="3555"/>
            </a:lvl1pPr>
            <a:lvl2pPr>
              <a:defRPr sz="3048"/>
            </a:lvl2pPr>
            <a:lvl3pPr>
              <a:defRPr sz="2540"/>
            </a:lvl3pPr>
            <a:lvl4pPr>
              <a:defRPr sz="2286"/>
            </a:lvl4pPr>
            <a:lvl5pPr>
              <a:defRPr sz="2286"/>
            </a:lvl5pPr>
            <a:lvl6pPr>
              <a:defRPr sz="2286"/>
            </a:lvl6pPr>
            <a:lvl7pPr>
              <a:defRPr sz="2286"/>
            </a:lvl7pPr>
            <a:lvl8pPr>
              <a:defRPr sz="2286"/>
            </a:lvl8pPr>
            <a:lvl9pPr>
              <a:defRPr sz="2286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42D6F-60B0-4A4C-A34E-2E97EF391FB3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EE105-91E2-4BE8-90F5-6189D77B1AE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1914" y="1015202"/>
            <a:ext cx="11484708" cy="2215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511913" y="1417643"/>
            <a:ext cx="11484708" cy="103105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8"/>
          </p:nvPr>
        </p:nvSpPr>
        <p:spPr>
          <a:xfrm>
            <a:off x="512233" y="6271382"/>
            <a:ext cx="440267" cy="1532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BFE47-1634-4E2C-B437-69655AF9BF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048" b="1"/>
            </a:lvl1pPr>
            <a:lvl2pPr marL="580553" indent="0">
              <a:buNone/>
              <a:defRPr sz="2540" b="1"/>
            </a:lvl2pPr>
            <a:lvl3pPr marL="1161105" indent="0">
              <a:buNone/>
              <a:defRPr sz="2286" b="1"/>
            </a:lvl3pPr>
            <a:lvl4pPr marL="1741658" indent="0">
              <a:buNone/>
              <a:defRPr sz="2032" b="1"/>
            </a:lvl4pPr>
            <a:lvl5pPr marL="2322210" indent="0">
              <a:buNone/>
              <a:defRPr sz="2032" b="1"/>
            </a:lvl5pPr>
            <a:lvl6pPr marL="2902763" indent="0">
              <a:buNone/>
              <a:defRPr sz="2032" b="1"/>
            </a:lvl6pPr>
            <a:lvl7pPr marL="3483315" indent="0">
              <a:buNone/>
              <a:defRPr sz="2032" b="1"/>
            </a:lvl7pPr>
            <a:lvl8pPr marL="4063868" indent="0">
              <a:buNone/>
              <a:defRPr sz="2032" b="1"/>
            </a:lvl8pPr>
            <a:lvl9pPr marL="4644420" indent="0">
              <a:buNone/>
              <a:defRPr sz="2032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048"/>
            </a:lvl1pPr>
            <a:lvl2pPr>
              <a:defRPr sz="2540"/>
            </a:lvl2pPr>
            <a:lvl3pPr>
              <a:defRPr sz="2286"/>
            </a:lvl3pPr>
            <a:lvl4pPr>
              <a:defRPr sz="2032"/>
            </a:lvl4pPr>
            <a:lvl5pPr>
              <a:defRPr sz="2032"/>
            </a:lvl5pPr>
            <a:lvl6pPr>
              <a:defRPr sz="2032"/>
            </a:lvl6pPr>
            <a:lvl7pPr>
              <a:defRPr sz="2032"/>
            </a:lvl7pPr>
            <a:lvl8pPr>
              <a:defRPr sz="2032"/>
            </a:lvl8pPr>
            <a:lvl9pPr>
              <a:defRPr sz="2032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3048" b="1"/>
            </a:lvl1pPr>
            <a:lvl2pPr marL="580553" indent="0">
              <a:buNone/>
              <a:defRPr sz="2540" b="1"/>
            </a:lvl2pPr>
            <a:lvl3pPr marL="1161105" indent="0">
              <a:buNone/>
              <a:defRPr sz="2286" b="1"/>
            </a:lvl3pPr>
            <a:lvl4pPr marL="1741658" indent="0">
              <a:buNone/>
              <a:defRPr sz="2032" b="1"/>
            </a:lvl4pPr>
            <a:lvl5pPr marL="2322210" indent="0">
              <a:buNone/>
              <a:defRPr sz="2032" b="1"/>
            </a:lvl5pPr>
            <a:lvl6pPr marL="2902763" indent="0">
              <a:buNone/>
              <a:defRPr sz="2032" b="1"/>
            </a:lvl6pPr>
            <a:lvl7pPr marL="3483315" indent="0">
              <a:buNone/>
              <a:defRPr sz="2032" b="1"/>
            </a:lvl7pPr>
            <a:lvl8pPr marL="4063868" indent="0">
              <a:buNone/>
              <a:defRPr sz="2032" b="1"/>
            </a:lvl8pPr>
            <a:lvl9pPr marL="4644420" indent="0">
              <a:buNone/>
              <a:defRPr sz="2032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048"/>
            </a:lvl1pPr>
            <a:lvl2pPr>
              <a:defRPr sz="2540"/>
            </a:lvl2pPr>
            <a:lvl3pPr>
              <a:defRPr sz="2286"/>
            </a:lvl3pPr>
            <a:lvl4pPr>
              <a:defRPr sz="2032"/>
            </a:lvl4pPr>
            <a:lvl5pPr>
              <a:defRPr sz="2032"/>
            </a:lvl5pPr>
            <a:lvl6pPr>
              <a:defRPr sz="2032"/>
            </a:lvl6pPr>
            <a:lvl7pPr>
              <a:defRPr sz="2032"/>
            </a:lvl7pPr>
            <a:lvl8pPr>
              <a:defRPr sz="2032"/>
            </a:lvl8pPr>
            <a:lvl9pPr>
              <a:defRPr sz="2032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857FD0-C331-4B80-ADBA-3D6E256C22CA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45A0A-4B22-43F0-8B55-B475BF0C48A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ED70AA-12BE-4822-BB49-184A00BB7269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B27C0-A026-4741-BF96-4F081CACD21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B74A43-B076-4C14-A0F3-09B6B6D61D26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B00BB-B63A-422D-B5B6-82CC689A9F5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54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2"/>
          </a:xfrm>
        </p:spPr>
        <p:txBody>
          <a:bodyPr/>
          <a:lstStyle>
            <a:lvl1pPr>
              <a:defRPr sz="4063"/>
            </a:lvl1pPr>
            <a:lvl2pPr>
              <a:defRPr sz="3555"/>
            </a:lvl2pPr>
            <a:lvl3pPr>
              <a:defRPr sz="3048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778"/>
            </a:lvl1pPr>
            <a:lvl2pPr marL="580553" indent="0">
              <a:buNone/>
              <a:defRPr sz="1524"/>
            </a:lvl2pPr>
            <a:lvl3pPr marL="1161105" indent="0">
              <a:buNone/>
              <a:defRPr sz="1270"/>
            </a:lvl3pPr>
            <a:lvl4pPr marL="1741658" indent="0">
              <a:buNone/>
              <a:defRPr sz="1143"/>
            </a:lvl4pPr>
            <a:lvl5pPr marL="2322210" indent="0">
              <a:buNone/>
              <a:defRPr sz="1143"/>
            </a:lvl5pPr>
            <a:lvl6pPr marL="2902763" indent="0">
              <a:buNone/>
              <a:defRPr sz="1143"/>
            </a:lvl6pPr>
            <a:lvl7pPr marL="3483315" indent="0">
              <a:buNone/>
              <a:defRPr sz="1143"/>
            </a:lvl7pPr>
            <a:lvl8pPr marL="4063868" indent="0">
              <a:buNone/>
              <a:defRPr sz="1143"/>
            </a:lvl8pPr>
            <a:lvl9pPr marL="4644420" indent="0">
              <a:buNone/>
              <a:defRPr sz="1143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8DC204-32E0-47E6-9AF5-67DDCC8C8DA4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140E5-6E88-45E5-9F3D-E4618E90B22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54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063"/>
            </a:lvl1pPr>
            <a:lvl2pPr marL="580553" indent="0">
              <a:buNone/>
              <a:defRPr sz="3555"/>
            </a:lvl2pPr>
            <a:lvl3pPr marL="1161105" indent="0">
              <a:buNone/>
              <a:defRPr sz="3048"/>
            </a:lvl3pPr>
            <a:lvl4pPr marL="1741658" indent="0">
              <a:buNone/>
              <a:defRPr sz="2540"/>
            </a:lvl4pPr>
            <a:lvl5pPr marL="2322210" indent="0">
              <a:buNone/>
              <a:defRPr sz="2540"/>
            </a:lvl5pPr>
            <a:lvl6pPr marL="2902763" indent="0">
              <a:buNone/>
              <a:defRPr sz="2540"/>
            </a:lvl6pPr>
            <a:lvl7pPr marL="3483315" indent="0">
              <a:buNone/>
              <a:defRPr sz="2540"/>
            </a:lvl7pPr>
            <a:lvl8pPr marL="4063868" indent="0">
              <a:buNone/>
              <a:defRPr sz="2540"/>
            </a:lvl8pPr>
            <a:lvl9pPr marL="4644420" indent="0">
              <a:buNone/>
              <a:defRPr sz="254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778"/>
            </a:lvl1pPr>
            <a:lvl2pPr marL="580553" indent="0">
              <a:buNone/>
              <a:defRPr sz="1524"/>
            </a:lvl2pPr>
            <a:lvl3pPr marL="1161105" indent="0">
              <a:buNone/>
              <a:defRPr sz="1270"/>
            </a:lvl3pPr>
            <a:lvl4pPr marL="1741658" indent="0">
              <a:buNone/>
              <a:defRPr sz="1143"/>
            </a:lvl4pPr>
            <a:lvl5pPr marL="2322210" indent="0">
              <a:buNone/>
              <a:defRPr sz="1143"/>
            </a:lvl5pPr>
            <a:lvl6pPr marL="2902763" indent="0">
              <a:buNone/>
              <a:defRPr sz="1143"/>
            </a:lvl6pPr>
            <a:lvl7pPr marL="3483315" indent="0">
              <a:buNone/>
              <a:defRPr sz="1143"/>
            </a:lvl7pPr>
            <a:lvl8pPr marL="4063868" indent="0">
              <a:buNone/>
              <a:defRPr sz="1143"/>
            </a:lvl8pPr>
            <a:lvl9pPr marL="4644420" indent="0">
              <a:buNone/>
              <a:defRPr sz="1143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C0403-E247-43AC-B8CB-6AA2F4119025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C7D454-CEF2-4950-A6B0-E50B8618018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2E41A0-5B82-40D9-9F89-EB1744473CEB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E3D56-7B35-4A3B-8FB7-FAFF3272491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E6B9AB-DC2F-41BB-861A-0A0F100D66D6}" type="datetimeFigureOut">
              <a:rPr lang="pt-BR" smtClean="0"/>
              <a:pPr>
                <a:defRPr/>
              </a:pPr>
              <a:t>16/07/2018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469FB6-CDE0-451B-81CF-F50196204FB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20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9" r:id="rId17"/>
    <p:sldLayoutId id="2147484030" r:id="rId18"/>
    <p:sldLayoutId id="2147484031" r:id="rId19"/>
    <p:sldLayoutId id="2147484032" r:id="rId20"/>
    <p:sldLayoutId id="2147484033" r:id="rId21"/>
    <p:sldLayoutId id="2147484034" r:id="rId22"/>
    <p:sldLayoutId id="2147484035" r:id="rId23"/>
    <p:sldLayoutId id="2147484036" r:id="rId24"/>
    <p:sldLayoutId id="2147484037" r:id="rId25"/>
    <p:sldLayoutId id="2147484038" r:id="rId26"/>
    <p:sldLayoutId id="2147484039" r:id="rId27"/>
    <p:sldLayoutId id="2147484040" r:id="rId28"/>
    <p:sldLayoutId id="2147484041" r:id="rId29"/>
    <p:sldLayoutId id="2147484042" r:id="rId30"/>
  </p:sldLayoutIdLst>
  <p:txStyles>
    <p:titleStyle>
      <a:lvl1pPr algn="ctr" defTabSz="1161105" rtl="0" eaLnBrk="1" latinLnBrk="0" hangingPunct="1">
        <a:spcBef>
          <a:spcPct val="0"/>
        </a:spcBef>
        <a:buNone/>
        <a:defRPr sz="55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5414" indent="-435414" algn="l" defTabSz="1161105" rtl="0" eaLnBrk="1" latinLnBrk="0" hangingPunct="1">
        <a:spcBef>
          <a:spcPct val="20000"/>
        </a:spcBef>
        <a:buFont typeface="Arial" pitchFamily="34" charset="0"/>
        <a:buChar char="•"/>
        <a:defRPr sz="4063" kern="1200">
          <a:solidFill>
            <a:schemeClr val="tx1"/>
          </a:solidFill>
          <a:latin typeface="+mn-lt"/>
          <a:ea typeface="+mn-ea"/>
          <a:cs typeface="+mn-cs"/>
        </a:defRPr>
      </a:lvl1pPr>
      <a:lvl2pPr marL="943398" indent="-362845" algn="l" defTabSz="1161105" rtl="0" eaLnBrk="1" latinLnBrk="0" hangingPunct="1">
        <a:spcBef>
          <a:spcPct val="20000"/>
        </a:spcBef>
        <a:buFont typeface="Arial" pitchFamily="34" charset="0"/>
        <a:buChar char="–"/>
        <a:defRPr sz="3555" kern="1200">
          <a:solidFill>
            <a:schemeClr val="tx1"/>
          </a:solidFill>
          <a:latin typeface="+mn-lt"/>
          <a:ea typeface="+mn-ea"/>
          <a:cs typeface="+mn-cs"/>
        </a:defRPr>
      </a:lvl2pPr>
      <a:lvl3pPr marL="1451381" indent="-290276" algn="l" defTabSz="1161105" rtl="0" eaLnBrk="1" latinLnBrk="0" hangingPunct="1">
        <a:spcBef>
          <a:spcPct val="20000"/>
        </a:spcBef>
        <a:buFont typeface="Arial" pitchFamily="34" charset="0"/>
        <a:buChar char="•"/>
        <a:defRPr sz="3048" kern="1200">
          <a:solidFill>
            <a:schemeClr val="tx1"/>
          </a:solidFill>
          <a:latin typeface="+mn-lt"/>
          <a:ea typeface="+mn-ea"/>
          <a:cs typeface="+mn-cs"/>
        </a:defRPr>
      </a:lvl3pPr>
      <a:lvl4pPr marL="2031934" indent="-290276" algn="l" defTabSz="1161105" rtl="0" eaLnBrk="1" latinLnBrk="0" hangingPunct="1">
        <a:spcBef>
          <a:spcPct val="20000"/>
        </a:spcBef>
        <a:buFont typeface="Arial" pitchFamily="34" charset="0"/>
        <a:buChar char="–"/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87" indent="-290276" algn="l" defTabSz="1161105" rtl="0" eaLnBrk="1" latinLnBrk="0" hangingPunct="1">
        <a:spcBef>
          <a:spcPct val="20000"/>
        </a:spcBef>
        <a:buFont typeface="Arial" pitchFamily="34" charset="0"/>
        <a:buChar char="»"/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3039" indent="-290276" algn="l" defTabSz="1161105" rtl="0" eaLnBrk="1" latinLnBrk="0" hangingPunct="1">
        <a:spcBef>
          <a:spcPct val="20000"/>
        </a:spcBef>
        <a:buFont typeface="Arial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773592" indent="-290276" algn="l" defTabSz="1161105" rtl="0" eaLnBrk="1" latinLnBrk="0" hangingPunct="1">
        <a:spcBef>
          <a:spcPct val="20000"/>
        </a:spcBef>
        <a:buFont typeface="Arial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354144" indent="-290276" algn="l" defTabSz="1161105" rtl="0" eaLnBrk="1" latinLnBrk="0" hangingPunct="1">
        <a:spcBef>
          <a:spcPct val="20000"/>
        </a:spcBef>
        <a:buFont typeface="Arial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4934697" indent="-290276" algn="l" defTabSz="1161105" rtl="0" eaLnBrk="1" latinLnBrk="0" hangingPunct="1">
        <a:spcBef>
          <a:spcPct val="20000"/>
        </a:spcBef>
        <a:buFont typeface="Arial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1pPr>
      <a:lvl2pPr marL="580553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161105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3pPr>
      <a:lvl4pPr marL="1741658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4pPr>
      <a:lvl5pPr marL="2322210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5pPr>
      <a:lvl6pPr marL="2902763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6pPr>
      <a:lvl7pPr marL="3483315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7pPr>
      <a:lvl8pPr marL="4063868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8pPr>
      <a:lvl9pPr marL="4644420" algn="l" defTabSz="1161105" rtl="0" eaLnBrk="1" latinLnBrk="0" hangingPunct="1">
        <a:defRPr sz="22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4.pn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54.pn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54.pn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.png"/><Relationship Id="rId3" Type="http://schemas.openxmlformats.org/officeDocument/2006/relationships/image" Target="../media/image55.png"/><Relationship Id="rId7" Type="http://schemas.openxmlformats.org/officeDocument/2006/relationships/image" Target="../media/image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19.png"/><Relationship Id="rId10" Type="http://schemas.openxmlformats.org/officeDocument/2006/relationships/image" Target="../media/image58.png"/><Relationship Id="rId4" Type="http://schemas.microsoft.com/office/2007/relationships/hdphoto" Target="../media/hdphoto3.wdp"/><Relationship Id="rId9" Type="http://schemas.openxmlformats.org/officeDocument/2006/relationships/image" Target="../media/image57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eg"/><Relationship Id="rId7" Type="http://schemas.openxmlformats.org/officeDocument/2006/relationships/image" Target="../media/image3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le_m\Documents\PRONTOPPT\CLIENTES\FORTE APACHE\BEAUTY COLOR - CONVENÇÃO 2\BELA E COR\00\36anos_logo_02_0004_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6" y="1"/>
            <a:ext cx="12206010" cy="68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gle_m\Desktop\24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63" y="-458579"/>
            <a:ext cx="7871901" cy="78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le_m\Desktop\2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5" b="50000"/>
          <a:stretch/>
        </p:blipFill>
        <p:spPr bwMode="auto">
          <a:xfrm>
            <a:off x="-24680" y="-27384"/>
            <a:ext cx="1762221" cy="3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gle_m\Desktop\2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3" t="50000"/>
          <a:stretch/>
        </p:blipFill>
        <p:spPr bwMode="auto">
          <a:xfrm>
            <a:off x="10416480" y="3307248"/>
            <a:ext cx="1759541" cy="3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gle_m\Desktop\24.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0" r="40490" b="15098"/>
          <a:stretch/>
        </p:blipFill>
        <p:spPr bwMode="auto">
          <a:xfrm>
            <a:off x="-24680" y="643106"/>
            <a:ext cx="7171684" cy="63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le_m\Desktop\24,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15324" r="57344" b="59293"/>
          <a:stretch/>
        </p:blipFill>
        <p:spPr bwMode="auto">
          <a:xfrm>
            <a:off x="688834" y="476672"/>
            <a:ext cx="2161195" cy="181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le_m\Desktop\24.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t="54939" r="52954" b="22531"/>
          <a:stretch/>
        </p:blipFill>
        <p:spPr bwMode="auto">
          <a:xfrm>
            <a:off x="229918" y="-329499"/>
            <a:ext cx="2433133" cy="161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2366785" y="476672"/>
            <a:ext cx="1855077" cy="1876079"/>
            <a:chOff x="3280114" y="839264"/>
            <a:chExt cx="2244643" cy="2270054"/>
          </a:xfrm>
        </p:grpSpPr>
        <p:pic>
          <p:nvPicPr>
            <p:cNvPr id="3" name="Picture 5" descr="C:\Users\gle_m\Desktop\24,4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05" t="32444" r="8174" b="43800"/>
            <a:stretch/>
          </p:blipFill>
          <p:spPr bwMode="auto">
            <a:xfrm>
              <a:off x="3370145" y="839264"/>
              <a:ext cx="2154612" cy="2262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gle_m\Desktop\24.3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55" t="35780" r="9145" b="43508"/>
            <a:stretch/>
          </p:blipFill>
          <p:spPr bwMode="auto">
            <a:xfrm>
              <a:off x="3280114" y="1136449"/>
              <a:ext cx="2171701" cy="1972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C:\Users\gle_m\Desktop\24.5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32003" r="60607" b="53248"/>
          <a:stretch/>
        </p:blipFill>
        <p:spPr bwMode="auto">
          <a:xfrm>
            <a:off x="1343472" y="2420888"/>
            <a:ext cx="2762250" cy="140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gle_m\Desktop\24.5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46863" r="52337" b="31009"/>
          <a:stretch/>
        </p:blipFill>
        <p:spPr bwMode="auto">
          <a:xfrm>
            <a:off x="2063552" y="3861632"/>
            <a:ext cx="2923989" cy="15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le_m\Desktop\Untitled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6" t="43012" r="28347" b="13975"/>
          <a:stretch/>
        </p:blipFill>
        <p:spPr bwMode="auto">
          <a:xfrm>
            <a:off x="718060" y="3981995"/>
            <a:ext cx="1633524" cy="131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gle_m\Desktop\bela&amp;cor-0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85207" r="7589" b="4188"/>
          <a:stretch/>
        </p:blipFill>
        <p:spPr bwMode="auto">
          <a:xfrm>
            <a:off x="-11878" y="6263733"/>
            <a:ext cx="12211046" cy="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368245" y="6246352"/>
            <a:ext cx="747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dobe Gothic Std B" pitchFamily="34" charset="-128"/>
              </a:rPr>
              <a:t>www.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dobe Gothic Std B" pitchFamily="34" charset="-128"/>
              </a:rPr>
              <a:t>emnomedeJesus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dobe Gothic Std B" pitchFamily="34" charset="-128"/>
              </a:rPr>
              <a:t>.com.br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87488" y="6320884"/>
            <a:ext cx="2568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  <a:latin typeface="+mn-lt"/>
                <a:ea typeface="Adobe Fangsong Std R" pitchFamily="18" charset="-128"/>
              </a:rPr>
              <a:t>Saiba Mais</a:t>
            </a:r>
          </a:p>
        </p:txBody>
      </p:sp>
    </p:spTree>
    <p:extLst>
      <p:ext uri="{BB962C8B-B14F-4D97-AF65-F5344CB8AC3E}">
        <p14:creationId xmlns:p14="http://schemas.microsoft.com/office/powerpoint/2010/main" val="207771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275814050 copy"/>
          <p:cNvPicPr>
            <a:picLocks/>
          </p:cNvPicPr>
          <p:nvPr>
            <p:custDataLst>
              <p:tags r:id="rId1"/>
            </p:custDataLst>
          </p:nvPr>
        </p:nvPicPr>
        <p:blipFill rotWithShape="1"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45" r="4545" b="8728"/>
          <a:stretch/>
        </p:blipFill>
        <p:spPr>
          <a:xfrm flipH="1">
            <a:off x="0" y="-27384"/>
            <a:ext cx="12192000" cy="688538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79834" y="112598"/>
            <a:ext cx="10854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QUANTO </a:t>
            </a:r>
            <a:r>
              <a:rPr lang="pt-BR" sz="40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MAIOR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SEU NÚMERO DE MANTENEDORES E SUA EQUIPE, MAIOR SERÁ A OFERTA QUE VOCÊ RECEBERÁ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4712282" y="1345762"/>
            <a:ext cx="1599742" cy="1213596"/>
            <a:chOff x="4712282" y="1345762"/>
            <a:chExt cx="1599742" cy="1213596"/>
          </a:xfrm>
        </p:grpSpPr>
        <p:sp>
          <p:nvSpPr>
            <p:cNvPr id="18" name="Retângulo 17"/>
            <p:cNvSpPr/>
            <p:nvPr/>
          </p:nvSpPr>
          <p:spPr>
            <a:xfrm>
              <a:off x="4712282" y="1702826"/>
              <a:ext cx="1584176" cy="79007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/>
            <p:nvPr/>
          </p:nvSpPr>
          <p:spPr>
            <a:xfrm>
              <a:off x="5111302" y="1345762"/>
              <a:ext cx="714129" cy="7141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2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4727848" y="2036138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VALOR CONTRIBUIÇÕES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456040" y="1345762"/>
            <a:ext cx="1631474" cy="1197830"/>
            <a:chOff x="6456040" y="1345762"/>
            <a:chExt cx="1631474" cy="1197830"/>
          </a:xfrm>
        </p:grpSpPr>
        <p:sp>
          <p:nvSpPr>
            <p:cNvPr id="21" name="Retângulo 20"/>
            <p:cNvSpPr/>
            <p:nvPr/>
          </p:nvSpPr>
          <p:spPr>
            <a:xfrm>
              <a:off x="6456040" y="1702826"/>
              <a:ext cx="1584176" cy="79007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6855060" y="1345762"/>
              <a:ext cx="714129" cy="71412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3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6503338" y="2020372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OFERTA DO MÊS</a:t>
              </a:r>
            </a:p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30%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8204934" y="1340657"/>
            <a:ext cx="1599942" cy="1180723"/>
            <a:chOff x="8204934" y="1340657"/>
            <a:chExt cx="1599942" cy="1180723"/>
          </a:xfrm>
        </p:grpSpPr>
        <p:sp>
          <p:nvSpPr>
            <p:cNvPr id="24" name="Retângulo 23"/>
            <p:cNvSpPr/>
            <p:nvPr/>
          </p:nvSpPr>
          <p:spPr>
            <a:xfrm>
              <a:off x="8204934" y="1697721"/>
              <a:ext cx="1584176" cy="7900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8603954" y="1340657"/>
              <a:ext cx="714129" cy="71412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4</a:t>
              </a: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8220700" y="1998160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OFERTA ACUM.</a:t>
              </a:r>
            </a:p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ANO</a:t>
              </a:r>
            </a:p>
          </p:txBody>
        </p:sp>
      </p:grpSp>
      <p:sp>
        <p:nvSpPr>
          <p:cNvPr id="28" name="Retângulo 27"/>
          <p:cNvSpPr/>
          <p:nvPr/>
        </p:nvSpPr>
        <p:spPr>
          <a:xfrm>
            <a:off x="679834" y="2655574"/>
            <a:ext cx="9109276" cy="5206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83432" y="2621998"/>
            <a:ext cx="1919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MANTENEDORES</a:t>
            </a:r>
          </a:p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PJ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927648" y="1345762"/>
            <a:ext cx="1615708" cy="1147134"/>
            <a:chOff x="2927648" y="1345762"/>
            <a:chExt cx="1615708" cy="1147134"/>
          </a:xfrm>
        </p:grpSpPr>
        <p:sp>
          <p:nvSpPr>
            <p:cNvPr id="14" name="Retângulo 13"/>
            <p:cNvSpPr/>
            <p:nvPr/>
          </p:nvSpPr>
          <p:spPr>
            <a:xfrm>
              <a:off x="2927648" y="1702826"/>
              <a:ext cx="1584176" cy="79007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3326668" y="1345762"/>
              <a:ext cx="714129" cy="7141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1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2959180" y="2097861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MANTENEDORES</a:t>
              </a:r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2948413" y="272347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 x 150,00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4720038" y="2744663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3.000,00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6420036" y="272347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900,00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8204934" y="269445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10.800,00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799591" y="3410083"/>
            <a:ext cx="8989519" cy="5206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:\Users\gle_m\Desktop\Untitled-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20485" r="77101" b="44360"/>
          <a:stretch/>
        </p:blipFill>
        <p:spPr bwMode="auto">
          <a:xfrm>
            <a:off x="284411" y="2245340"/>
            <a:ext cx="903950" cy="22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911424" y="3404290"/>
            <a:ext cx="184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MANTENEDORES</a:t>
            </a:r>
          </a:p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PF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2896292" y="348322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45 x 33,00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4712282" y="350313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1.485,00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6528048" y="350313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445,50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8204934" y="343112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891,00</a:t>
            </a:r>
          </a:p>
        </p:txBody>
      </p:sp>
      <p:sp>
        <p:nvSpPr>
          <p:cNvPr id="46" name="Arredondar Retângulo no Mesmo Canto Lateral 45"/>
          <p:cNvSpPr/>
          <p:nvPr/>
        </p:nvSpPr>
        <p:spPr>
          <a:xfrm>
            <a:off x="3001423" y="5119678"/>
            <a:ext cx="8855217" cy="1738323"/>
          </a:xfrm>
          <a:prstGeom prst="round2SameRect">
            <a:avLst/>
          </a:prstGeom>
          <a:solidFill>
            <a:schemeClr val="bg1">
              <a:alpha val="7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46"/>
          <p:cNvSpPr txBox="1"/>
          <p:nvPr/>
        </p:nvSpPr>
        <p:spPr>
          <a:xfrm>
            <a:off x="3627041" y="5589240"/>
            <a:ext cx="1989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5801F"/>
                </a:solidFill>
                <a:latin typeface="+mn-lt"/>
              </a:rPr>
              <a:t>NOTE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ESTE SERÁ O SEU GANHO NO PRIMEIRO MÊS! 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5600358" y="5458001"/>
            <a:ext cx="1968831" cy="1139351"/>
            <a:chOff x="4852627" y="5744972"/>
            <a:chExt cx="1344738" cy="856012"/>
          </a:xfrm>
        </p:grpSpPr>
        <p:sp>
          <p:nvSpPr>
            <p:cNvPr id="48" name="Elipse 47"/>
            <p:cNvSpPr/>
            <p:nvPr/>
          </p:nvSpPr>
          <p:spPr>
            <a:xfrm>
              <a:off x="4896063" y="5744972"/>
              <a:ext cx="1252486" cy="85601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852627" y="5774351"/>
              <a:ext cx="1344738" cy="716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R$</a:t>
              </a:r>
            </a:p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1.345,50</a:t>
              </a:r>
            </a:p>
          </p:txBody>
        </p:sp>
      </p:grpSp>
      <p:sp>
        <p:nvSpPr>
          <p:cNvPr id="49" name="CaixaDeTexto 48"/>
          <p:cNvSpPr txBox="1"/>
          <p:nvPr/>
        </p:nvSpPr>
        <p:spPr>
          <a:xfrm>
            <a:off x="7680176" y="5536073"/>
            <a:ext cx="2108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MAS NO VALOR ACUMULADO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VOCÊ GANHOU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9804331" y="5442986"/>
            <a:ext cx="1836285" cy="1154366"/>
            <a:chOff x="9241061" y="5569419"/>
            <a:chExt cx="1836285" cy="1154366"/>
          </a:xfrm>
        </p:grpSpPr>
        <p:sp>
          <p:nvSpPr>
            <p:cNvPr id="50" name="Elipse 49"/>
            <p:cNvSpPr/>
            <p:nvPr/>
          </p:nvSpPr>
          <p:spPr>
            <a:xfrm>
              <a:off x="9287515" y="5569419"/>
              <a:ext cx="1683880" cy="11543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ture" pitchFamily="34" charset="0"/>
              </a:endParaRPr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9241061" y="5584431"/>
              <a:ext cx="18362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R$</a:t>
              </a:r>
            </a:p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11.691,00</a:t>
              </a:r>
            </a:p>
          </p:txBody>
        </p:sp>
      </p:grpSp>
      <p:grpSp>
        <p:nvGrpSpPr>
          <p:cNvPr id="52" name="Grupo 51"/>
          <p:cNvGrpSpPr/>
          <p:nvPr/>
        </p:nvGrpSpPr>
        <p:grpSpPr>
          <a:xfrm rot="347085" flipH="1">
            <a:off x="2152539" y="4511454"/>
            <a:ext cx="1487505" cy="1450575"/>
            <a:chOff x="9468775" y="1583185"/>
            <a:chExt cx="2635205" cy="2569780"/>
          </a:xfrm>
        </p:grpSpPr>
        <p:pic>
          <p:nvPicPr>
            <p:cNvPr id="53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 rot="10800000" flipH="1">
              <a:off x="9468775" y="1583185"/>
              <a:ext cx="2635205" cy="256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CaixaDeTexto 53"/>
            <p:cNvSpPr txBox="1"/>
            <p:nvPr/>
          </p:nvSpPr>
          <p:spPr>
            <a:xfrm rot="347085" flipH="1">
              <a:off x="9873977" y="2240584"/>
              <a:ext cx="1886032" cy="1008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1° MÊS</a:t>
              </a:r>
            </a:p>
            <a:p>
              <a:pPr algn="ctr"/>
              <a:r>
                <a:rPr lang="pt-BR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De trabalho</a:t>
              </a:r>
            </a:p>
          </p:txBody>
        </p:sp>
      </p:grpSp>
      <p:sp>
        <p:nvSpPr>
          <p:cNvPr id="55" name="Retângulo 54"/>
          <p:cNvSpPr/>
          <p:nvPr/>
        </p:nvSpPr>
        <p:spPr>
          <a:xfrm>
            <a:off x="6495055" y="2621998"/>
            <a:ext cx="1401145" cy="130872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57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2" presetClass="entr" presetSubtype="4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125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9" grpId="0"/>
      <p:bldP spid="35" grpId="0"/>
      <p:bldP spid="37" grpId="0"/>
      <p:bldP spid="39" grpId="0"/>
      <p:bldP spid="41" grpId="0"/>
      <p:bldP spid="43" grpId="0" animBg="1"/>
      <p:bldP spid="10" grpId="0"/>
      <p:bldP spid="36" grpId="0"/>
      <p:bldP spid="38" grpId="0"/>
      <p:bldP spid="40" grpId="0"/>
      <p:bldP spid="42" grpId="0"/>
      <p:bldP spid="46" grpId="0" animBg="1"/>
      <p:bldP spid="47" grpId="0"/>
      <p:bldP spid="49" grpId="0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275814050 copy"/>
          <p:cNvPicPr>
            <a:picLocks/>
          </p:cNvPicPr>
          <p:nvPr>
            <p:custDataLst>
              <p:tags r:id="rId1"/>
            </p:custDataLst>
          </p:nvPr>
        </p:nvPicPr>
        <p:blipFill rotWithShape="1"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45" r="4545" b="8728"/>
          <a:stretch/>
        </p:blipFill>
        <p:spPr>
          <a:xfrm flipH="1">
            <a:off x="0" y="-27384"/>
            <a:ext cx="12192000" cy="6885383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4712282" y="1345762"/>
            <a:ext cx="1599742" cy="1213596"/>
            <a:chOff x="4712282" y="1345762"/>
            <a:chExt cx="1599742" cy="1213596"/>
          </a:xfrm>
        </p:grpSpPr>
        <p:sp>
          <p:nvSpPr>
            <p:cNvPr id="18" name="Retângulo 17"/>
            <p:cNvSpPr/>
            <p:nvPr/>
          </p:nvSpPr>
          <p:spPr>
            <a:xfrm>
              <a:off x="4712282" y="1702826"/>
              <a:ext cx="1584176" cy="79007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/>
            <p:nvPr/>
          </p:nvSpPr>
          <p:spPr>
            <a:xfrm>
              <a:off x="5111302" y="1345762"/>
              <a:ext cx="714129" cy="7141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2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4727848" y="2036138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VALOR CONTRIBUIÇÕES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456040" y="1345762"/>
            <a:ext cx="1631474" cy="1197830"/>
            <a:chOff x="6456040" y="1345762"/>
            <a:chExt cx="1631474" cy="1197830"/>
          </a:xfrm>
        </p:grpSpPr>
        <p:sp>
          <p:nvSpPr>
            <p:cNvPr id="21" name="Retângulo 20"/>
            <p:cNvSpPr/>
            <p:nvPr/>
          </p:nvSpPr>
          <p:spPr>
            <a:xfrm>
              <a:off x="6456040" y="1702826"/>
              <a:ext cx="1584176" cy="79007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6855060" y="1345762"/>
              <a:ext cx="714129" cy="71412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3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6503338" y="2020372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OFERTA DO MÊS</a:t>
              </a:r>
            </a:p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30%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8204934" y="1340657"/>
            <a:ext cx="1631474" cy="1212255"/>
            <a:chOff x="8204934" y="1340657"/>
            <a:chExt cx="1631474" cy="1212255"/>
          </a:xfrm>
        </p:grpSpPr>
        <p:sp>
          <p:nvSpPr>
            <p:cNvPr id="24" name="Retângulo 23"/>
            <p:cNvSpPr/>
            <p:nvPr/>
          </p:nvSpPr>
          <p:spPr>
            <a:xfrm>
              <a:off x="8204934" y="1697721"/>
              <a:ext cx="1584176" cy="7900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8603954" y="1340657"/>
              <a:ext cx="714129" cy="71412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4</a:t>
              </a: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8252232" y="2029692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OFERTA ACUM.</a:t>
              </a:r>
            </a:p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ANO</a:t>
              </a:r>
            </a:p>
          </p:txBody>
        </p:sp>
      </p:grpSp>
      <p:sp>
        <p:nvSpPr>
          <p:cNvPr id="28" name="Retângulo 27"/>
          <p:cNvSpPr/>
          <p:nvPr/>
        </p:nvSpPr>
        <p:spPr>
          <a:xfrm>
            <a:off x="679834" y="2655574"/>
            <a:ext cx="9109276" cy="5206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83432" y="2621998"/>
            <a:ext cx="1919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MANTENEDORES</a:t>
            </a:r>
          </a:p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PJ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927648" y="1345762"/>
            <a:ext cx="1656184" cy="1147134"/>
            <a:chOff x="2927648" y="1345762"/>
            <a:chExt cx="1656184" cy="1147134"/>
          </a:xfrm>
        </p:grpSpPr>
        <p:sp>
          <p:nvSpPr>
            <p:cNvPr id="14" name="Retângulo 13"/>
            <p:cNvSpPr/>
            <p:nvPr/>
          </p:nvSpPr>
          <p:spPr>
            <a:xfrm>
              <a:off x="2927648" y="1702826"/>
              <a:ext cx="1584176" cy="79007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3326668" y="1345762"/>
              <a:ext cx="714129" cy="7141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1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2999656" y="2097861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MANTENEDORE</a:t>
              </a:r>
              <a:r>
                <a:rPr lang="pt-BR" sz="1400" b="1" dirty="0">
                  <a:latin typeface="+mn-lt"/>
                </a:rPr>
                <a:t>S</a:t>
              </a:r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2948413" y="272347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25 x 150,00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4720038" y="2744663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3.750,00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6420036" y="272347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1.125,00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8204934" y="269445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13.500,00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799591" y="3410083"/>
            <a:ext cx="8989519" cy="5206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911424" y="3404290"/>
            <a:ext cx="184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MANTENEDORES</a:t>
            </a:r>
          </a:p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PF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2896292" y="348322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60 x 33,00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4712282" y="350313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1.980,00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6456040" y="350313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594,00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8204934" y="343112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1.188,00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769802" y="4179861"/>
            <a:ext cx="8989519" cy="5206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aixaDeTexto 55"/>
          <p:cNvSpPr txBox="1"/>
          <p:nvPr/>
        </p:nvSpPr>
        <p:spPr>
          <a:xfrm>
            <a:off x="792118" y="4141465"/>
            <a:ext cx="2314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OFERTA PJ </a:t>
            </a:r>
          </a:p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GARANTIDA 1° MÊS</a:t>
            </a:r>
          </a:p>
          <a:p>
            <a:pPr algn="ctr"/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6338620" y="422108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900,00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8087514" y="421301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10.800,00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769801" y="4972462"/>
            <a:ext cx="8989519" cy="5206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CaixaDeTexto 59"/>
          <p:cNvSpPr txBox="1"/>
          <p:nvPr/>
        </p:nvSpPr>
        <p:spPr>
          <a:xfrm>
            <a:off x="767408" y="4941168"/>
            <a:ext cx="2314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OFERTA PF </a:t>
            </a:r>
          </a:p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GARANTIDA 1° MÊS</a:t>
            </a:r>
          </a:p>
          <a:p>
            <a:pPr algn="ctr"/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6313910" y="502079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445,50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8062804" y="5012713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891,00</a:t>
            </a:r>
          </a:p>
        </p:txBody>
      </p:sp>
      <p:pic>
        <p:nvPicPr>
          <p:cNvPr id="45" name="Picture 2" descr="C:\Users\gle_m\Desktop\Untitled-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9" t="20485" r="40493" b="19210"/>
          <a:stretch/>
        </p:blipFill>
        <p:spPr bwMode="auto">
          <a:xfrm>
            <a:off x="105934" y="2132856"/>
            <a:ext cx="1190214" cy="391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tângulo 62"/>
          <p:cNvSpPr/>
          <p:nvPr/>
        </p:nvSpPr>
        <p:spPr>
          <a:xfrm>
            <a:off x="10128448" y="2204864"/>
            <a:ext cx="1872207" cy="283753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CaixaDeTexto 63"/>
          <p:cNvSpPr txBox="1"/>
          <p:nvPr/>
        </p:nvSpPr>
        <p:spPr>
          <a:xfrm>
            <a:off x="10128448" y="2571818"/>
            <a:ext cx="18722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58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OBSEVERVE</a:t>
            </a:r>
            <a:r>
              <a:rPr lang="pt-BR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ESTES GANHOS SÃO SÓ SOBRE SEU TRABALHO.</a:t>
            </a:r>
          </a:p>
          <a:p>
            <a:pPr algn="ctr"/>
            <a:r>
              <a:rPr lang="pt-BR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NÃO INCLUI O BÔNUS DOS 5% DE CADA MEMBRO DE SUA EQUIPE. SEUS GANHOS PODEM SER </a:t>
            </a:r>
          </a:p>
          <a:p>
            <a:pPr algn="ctr"/>
            <a:r>
              <a:rPr lang="pt-BR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MUITO MAIORES</a:t>
            </a:r>
            <a:r>
              <a:rPr lang="pt-BR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</p:txBody>
      </p:sp>
      <p:sp>
        <p:nvSpPr>
          <p:cNvPr id="65" name="Arredondar Retângulo no Mesmo Canto Lateral 64"/>
          <p:cNvSpPr/>
          <p:nvPr/>
        </p:nvSpPr>
        <p:spPr>
          <a:xfrm>
            <a:off x="3001423" y="5602143"/>
            <a:ext cx="8855217" cy="1255858"/>
          </a:xfrm>
          <a:prstGeom prst="round2SameRect">
            <a:avLst/>
          </a:prstGeom>
          <a:solidFill>
            <a:schemeClr val="bg1">
              <a:alpha val="7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CaixaDeTexto 65"/>
          <p:cNvSpPr txBox="1"/>
          <p:nvPr/>
        </p:nvSpPr>
        <p:spPr>
          <a:xfrm>
            <a:off x="3388152" y="5805264"/>
            <a:ext cx="1936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5801F"/>
                </a:solidFill>
                <a:latin typeface="+mn-lt"/>
              </a:rPr>
              <a:t>NOTE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ESTE SERÁ O SEU GANHO NO SEGUNDO MÊS! </a:t>
            </a:r>
          </a:p>
        </p:txBody>
      </p:sp>
      <p:grpSp>
        <p:nvGrpSpPr>
          <p:cNvPr id="67" name="Grupo 66"/>
          <p:cNvGrpSpPr/>
          <p:nvPr/>
        </p:nvGrpSpPr>
        <p:grpSpPr>
          <a:xfrm>
            <a:off x="5530290" y="5733258"/>
            <a:ext cx="1789846" cy="990735"/>
            <a:chOff x="4862728" y="5676586"/>
            <a:chExt cx="1344738" cy="947505"/>
          </a:xfrm>
        </p:grpSpPr>
        <p:sp>
          <p:nvSpPr>
            <p:cNvPr id="68" name="Elipse 67"/>
            <p:cNvSpPr/>
            <p:nvPr/>
          </p:nvSpPr>
          <p:spPr>
            <a:xfrm>
              <a:off x="4944879" y="5679360"/>
              <a:ext cx="1150113" cy="94473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4862728" y="5676586"/>
              <a:ext cx="1344738" cy="912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R$</a:t>
              </a:r>
            </a:p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3.064,50</a:t>
              </a:r>
            </a:p>
          </p:txBody>
        </p:sp>
      </p:grpSp>
      <p:sp>
        <p:nvSpPr>
          <p:cNvPr id="70" name="CaixaDeTexto 69"/>
          <p:cNvSpPr txBox="1"/>
          <p:nvPr/>
        </p:nvSpPr>
        <p:spPr>
          <a:xfrm>
            <a:off x="7690584" y="5789499"/>
            <a:ext cx="1956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MAS NO VALOR ACUMULADO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VOCÊ GANHOU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1" name="Grupo 70"/>
          <p:cNvGrpSpPr/>
          <p:nvPr/>
        </p:nvGrpSpPr>
        <p:grpSpPr>
          <a:xfrm>
            <a:off x="9904714" y="5733260"/>
            <a:ext cx="1706853" cy="990732"/>
            <a:chOff x="9554399" y="5784113"/>
            <a:chExt cx="1410622" cy="818787"/>
          </a:xfrm>
        </p:grpSpPr>
        <p:sp>
          <p:nvSpPr>
            <p:cNvPr id="72" name="Elipse 71"/>
            <p:cNvSpPr/>
            <p:nvPr/>
          </p:nvSpPr>
          <p:spPr>
            <a:xfrm>
              <a:off x="9554399" y="5784113"/>
              <a:ext cx="1375121" cy="818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ture" pitchFamily="34" charset="0"/>
              </a:endParaRPr>
            </a:p>
          </p:txBody>
        </p:sp>
        <p:sp>
          <p:nvSpPr>
            <p:cNvPr id="73" name="CaixaDeTexto 72"/>
            <p:cNvSpPr txBox="1"/>
            <p:nvPr/>
          </p:nvSpPr>
          <p:spPr>
            <a:xfrm>
              <a:off x="9620283" y="5849863"/>
              <a:ext cx="1344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R$</a:t>
              </a:r>
            </a:p>
            <a:p>
              <a:pPr algn="ctr"/>
              <a:r>
                <a:rPr 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26.379,00</a:t>
              </a:r>
            </a:p>
          </p:txBody>
        </p:sp>
      </p:grpSp>
      <p:grpSp>
        <p:nvGrpSpPr>
          <p:cNvPr id="74" name="Grupo 73"/>
          <p:cNvGrpSpPr/>
          <p:nvPr/>
        </p:nvGrpSpPr>
        <p:grpSpPr>
          <a:xfrm rot="347085" flipH="1">
            <a:off x="1791651" y="5388692"/>
            <a:ext cx="1487505" cy="1450575"/>
            <a:chOff x="9468775" y="1583185"/>
            <a:chExt cx="2635205" cy="2569780"/>
          </a:xfrm>
        </p:grpSpPr>
        <p:pic>
          <p:nvPicPr>
            <p:cNvPr id="75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 rot="10800000" flipH="1">
              <a:off x="9468775" y="1583185"/>
              <a:ext cx="2635205" cy="256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CaixaDeTexto 75"/>
            <p:cNvSpPr txBox="1"/>
            <p:nvPr/>
          </p:nvSpPr>
          <p:spPr>
            <a:xfrm rot="347085" flipH="1">
              <a:off x="9878100" y="2240792"/>
              <a:ext cx="1886032" cy="92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2° MÊS</a:t>
              </a:r>
            </a:p>
            <a:p>
              <a:pPr algn="ctr"/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De trabalho</a:t>
              </a:r>
            </a:p>
          </p:txBody>
        </p:sp>
      </p:grpSp>
      <p:sp>
        <p:nvSpPr>
          <p:cNvPr id="15" name="Retângulo 14"/>
          <p:cNvSpPr/>
          <p:nvPr/>
        </p:nvSpPr>
        <p:spPr>
          <a:xfrm>
            <a:off x="6456041" y="2655574"/>
            <a:ext cx="1548172" cy="283753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CaixaDeTexto 76"/>
          <p:cNvSpPr txBox="1"/>
          <p:nvPr/>
        </p:nvSpPr>
        <p:spPr>
          <a:xfrm>
            <a:off x="679834" y="112598"/>
            <a:ext cx="10854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QUANTO </a:t>
            </a:r>
            <a:r>
              <a:rPr lang="pt-BR" sz="40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MAIOR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SEU NÚMERO DE MANTENEDORES E SUA EQUIPE, MAIOR SERÁ A OFERTA QUE VOCÊ RECEBERÁ</a:t>
            </a:r>
          </a:p>
        </p:txBody>
      </p:sp>
    </p:spTree>
    <p:extLst>
      <p:ext uri="{BB962C8B-B14F-4D97-AF65-F5344CB8AC3E}">
        <p14:creationId xmlns:p14="http://schemas.microsoft.com/office/powerpoint/2010/main" val="33171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2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7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1" presetID="2" presetClass="entr" presetSubtype="4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975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/>
      <p:bldP spid="35" grpId="0"/>
      <p:bldP spid="37" grpId="0"/>
      <p:bldP spid="39" grpId="0"/>
      <p:bldP spid="41" grpId="0"/>
      <p:bldP spid="43" grpId="0" animBg="1"/>
      <p:bldP spid="10" grpId="0"/>
      <p:bldP spid="36" grpId="0"/>
      <p:bldP spid="38" grpId="0"/>
      <p:bldP spid="40" grpId="0"/>
      <p:bldP spid="42" grpId="0"/>
      <p:bldP spid="55" grpId="0" animBg="1"/>
      <p:bldP spid="56" grpId="0"/>
      <p:bldP spid="57" grpId="0"/>
      <p:bldP spid="58" grpId="0"/>
      <p:bldP spid="59" grpId="0" animBg="1"/>
      <p:bldP spid="60" grpId="0"/>
      <p:bldP spid="61" grpId="0"/>
      <p:bldP spid="62" grpId="0"/>
      <p:bldP spid="63" grpId="0" animBg="1"/>
      <p:bldP spid="64" grpId="0"/>
      <p:bldP spid="65" grpId="0" animBg="1"/>
      <p:bldP spid="66" grpId="0"/>
      <p:bldP spid="70" grpId="0"/>
      <p:bldP spid="15" grpId="0" animBg="1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275814050 copy"/>
          <p:cNvPicPr>
            <a:picLocks/>
          </p:cNvPicPr>
          <p:nvPr>
            <p:custDataLst>
              <p:tags r:id="rId1"/>
            </p:custDataLst>
          </p:nvPr>
        </p:nvPicPr>
        <p:blipFill rotWithShape="1"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45" r="4545" b="8728"/>
          <a:stretch/>
        </p:blipFill>
        <p:spPr>
          <a:xfrm flipH="1">
            <a:off x="0" y="-27384"/>
            <a:ext cx="12192000" cy="6885383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4712282" y="1345762"/>
            <a:ext cx="1599742" cy="1213596"/>
            <a:chOff x="4712282" y="1345762"/>
            <a:chExt cx="1599742" cy="1213596"/>
          </a:xfrm>
        </p:grpSpPr>
        <p:sp>
          <p:nvSpPr>
            <p:cNvPr id="18" name="Retângulo 17"/>
            <p:cNvSpPr/>
            <p:nvPr/>
          </p:nvSpPr>
          <p:spPr>
            <a:xfrm>
              <a:off x="4712282" y="1702826"/>
              <a:ext cx="1584176" cy="79007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/>
            <p:nvPr/>
          </p:nvSpPr>
          <p:spPr>
            <a:xfrm>
              <a:off x="5111302" y="1345762"/>
              <a:ext cx="714129" cy="71412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2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4727848" y="2036138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VALOR CONTRIBUIÇÕES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456040" y="1345762"/>
            <a:ext cx="1631474" cy="1197830"/>
            <a:chOff x="6456040" y="1345762"/>
            <a:chExt cx="1631474" cy="1197830"/>
          </a:xfrm>
        </p:grpSpPr>
        <p:sp>
          <p:nvSpPr>
            <p:cNvPr id="21" name="Retângulo 20"/>
            <p:cNvSpPr/>
            <p:nvPr/>
          </p:nvSpPr>
          <p:spPr>
            <a:xfrm>
              <a:off x="6456040" y="1702826"/>
              <a:ext cx="1584176" cy="79007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6855060" y="1345762"/>
              <a:ext cx="714129" cy="71412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3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6503338" y="2020372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OFERTA DO MÊS</a:t>
              </a:r>
            </a:p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30%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8204934" y="1340657"/>
            <a:ext cx="1631474" cy="1196489"/>
            <a:chOff x="8204934" y="1340657"/>
            <a:chExt cx="1631474" cy="1196489"/>
          </a:xfrm>
        </p:grpSpPr>
        <p:sp>
          <p:nvSpPr>
            <p:cNvPr id="24" name="Retângulo 23"/>
            <p:cNvSpPr/>
            <p:nvPr/>
          </p:nvSpPr>
          <p:spPr>
            <a:xfrm>
              <a:off x="8204934" y="1697721"/>
              <a:ext cx="1584176" cy="79007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8603954" y="1340657"/>
              <a:ext cx="714129" cy="71412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4</a:t>
              </a: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8252232" y="2013926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OFERTA ACUM.</a:t>
              </a:r>
            </a:p>
            <a:p>
              <a:pPr algn="ctr"/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ANO</a:t>
              </a:r>
            </a:p>
          </p:txBody>
        </p:sp>
      </p:grpSp>
      <p:sp>
        <p:nvSpPr>
          <p:cNvPr id="28" name="Retângulo 27"/>
          <p:cNvSpPr/>
          <p:nvPr/>
        </p:nvSpPr>
        <p:spPr>
          <a:xfrm>
            <a:off x="679834" y="2655574"/>
            <a:ext cx="9109276" cy="5206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83432" y="2621998"/>
            <a:ext cx="1919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MANTENEDORES</a:t>
            </a:r>
          </a:p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PJ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927648" y="1345762"/>
            <a:ext cx="1656184" cy="1147134"/>
            <a:chOff x="2927648" y="1345762"/>
            <a:chExt cx="1656184" cy="1147134"/>
          </a:xfrm>
        </p:grpSpPr>
        <p:sp>
          <p:nvSpPr>
            <p:cNvPr id="14" name="Retângulo 13"/>
            <p:cNvSpPr/>
            <p:nvPr/>
          </p:nvSpPr>
          <p:spPr>
            <a:xfrm>
              <a:off x="2927648" y="1702826"/>
              <a:ext cx="1584176" cy="79007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3326668" y="1345762"/>
              <a:ext cx="714129" cy="7141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1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2999656" y="2097861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MANTENEDORES</a:t>
              </a:r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2948413" y="272347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30 x 150,00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4720038" y="2744663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4.500,00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6420036" y="272347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1.350,00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8204934" y="269445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16.200,00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799591" y="3410083"/>
            <a:ext cx="8989519" cy="5206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911424" y="3404290"/>
            <a:ext cx="184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MANTENEDORES</a:t>
            </a:r>
          </a:p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PF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2896292" y="348322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98 x 33,00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4712282" y="350313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3.234,00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6456040" y="350313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970,20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8204934" y="343112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1.940,40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769802" y="4179861"/>
            <a:ext cx="8989519" cy="5206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aixaDeTexto 55"/>
          <p:cNvSpPr txBox="1"/>
          <p:nvPr/>
        </p:nvSpPr>
        <p:spPr>
          <a:xfrm>
            <a:off x="792118" y="4141465"/>
            <a:ext cx="2314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OFERTA PJ / PF </a:t>
            </a:r>
          </a:p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GARANTIDA 1° MÊS</a:t>
            </a:r>
          </a:p>
          <a:p>
            <a:pPr algn="ctr"/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6338620" y="422108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1.345,50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8087514" y="421301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11.691,00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769801" y="4972462"/>
            <a:ext cx="8989519" cy="52064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CaixaDeTexto 59"/>
          <p:cNvSpPr txBox="1"/>
          <p:nvPr/>
        </p:nvSpPr>
        <p:spPr>
          <a:xfrm>
            <a:off x="767408" y="4941168"/>
            <a:ext cx="2314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OFERTA PJ / PF </a:t>
            </a:r>
          </a:p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GARANTIDA 2° MÊS</a:t>
            </a:r>
          </a:p>
          <a:p>
            <a:pPr algn="ctr"/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6313910" y="502079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1.719,00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8062804" y="5012713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14.688,00</a:t>
            </a:r>
          </a:p>
        </p:txBody>
      </p:sp>
      <p:pic>
        <p:nvPicPr>
          <p:cNvPr id="45" name="Picture 2" descr="C:\Users\gle_m\Desktop\Untitled-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9" t="20485" r="40493" b="19210"/>
          <a:stretch/>
        </p:blipFill>
        <p:spPr bwMode="auto">
          <a:xfrm>
            <a:off x="105934" y="2132856"/>
            <a:ext cx="1190214" cy="391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Arredondar Retângulo no Mesmo Canto Lateral 64"/>
          <p:cNvSpPr/>
          <p:nvPr/>
        </p:nvSpPr>
        <p:spPr>
          <a:xfrm>
            <a:off x="3001423" y="5602143"/>
            <a:ext cx="8855217" cy="1255858"/>
          </a:xfrm>
          <a:prstGeom prst="round2SameRect">
            <a:avLst/>
          </a:prstGeom>
          <a:solidFill>
            <a:schemeClr val="bg1">
              <a:alpha val="7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CaixaDeTexto 65"/>
          <p:cNvSpPr txBox="1"/>
          <p:nvPr/>
        </p:nvSpPr>
        <p:spPr>
          <a:xfrm>
            <a:off x="3287688" y="5877272"/>
            <a:ext cx="1828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5801F"/>
                </a:solidFill>
                <a:latin typeface="+mn-lt"/>
              </a:rPr>
              <a:t>NOTE</a:t>
            </a: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ESTE SERÁ O SEU GANHO NO TERCEIRO MÊS! </a:t>
            </a:r>
          </a:p>
        </p:txBody>
      </p:sp>
      <p:grpSp>
        <p:nvGrpSpPr>
          <p:cNvPr id="67" name="Grupo 66"/>
          <p:cNvGrpSpPr/>
          <p:nvPr/>
        </p:nvGrpSpPr>
        <p:grpSpPr>
          <a:xfrm>
            <a:off x="5303912" y="5758338"/>
            <a:ext cx="1910181" cy="983030"/>
            <a:chOff x="4944879" y="5680384"/>
            <a:chExt cx="1910181" cy="983030"/>
          </a:xfrm>
        </p:grpSpPr>
        <p:sp>
          <p:nvSpPr>
            <p:cNvPr id="68" name="Retângulo 67"/>
            <p:cNvSpPr/>
            <p:nvPr/>
          </p:nvSpPr>
          <p:spPr>
            <a:xfrm>
              <a:off x="4944879" y="5705518"/>
              <a:ext cx="1910181" cy="9578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5049863" y="5680384"/>
              <a:ext cx="1694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R$</a:t>
              </a:r>
            </a:p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5.384,70</a:t>
              </a:r>
            </a:p>
          </p:txBody>
        </p:sp>
      </p:grpSp>
      <p:sp>
        <p:nvSpPr>
          <p:cNvPr id="70" name="CaixaDeTexto 69"/>
          <p:cNvSpPr txBox="1"/>
          <p:nvPr/>
        </p:nvSpPr>
        <p:spPr>
          <a:xfrm>
            <a:off x="7236579" y="5789115"/>
            <a:ext cx="2530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MAS NO VALOR ACUMULADO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VOCÊ GANHOU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1" name="Grupo 70"/>
          <p:cNvGrpSpPr/>
          <p:nvPr/>
        </p:nvGrpSpPr>
        <p:grpSpPr>
          <a:xfrm>
            <a:off x="9552384" y="5704691"/>
            <a:ext cx="1923514" cy="1047565"/>
            <a:chOff x="9554399" y="5690849"/>
            <a:chExt cx="1485856" cy="1047565"/>
          </a:xfrm>
        </p:grpSpPr>
        <p:sp>
          <p:nvSpPr>
            <p:cNvPr id="72" name="Elipse 71"/>
            <p:cNvSpPr/>
            <p:nvPr/>
          </p:nvSpPr>
          <p:spPr>
            <a:xfrm>
              <a:off x="9554399" y="5744547"/>
              <a:ext cx="1485856" cy="99386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ture" pitchFamily="34" charset="0"/>
              </a:endParaRPr>
            </a:p>
          </p:txBody>
        </p:sp>
        <p:sp>
          <p:nvSpPr>
            <p:cNvPr id="73" name="CaixaDeTexto 72"/>
            <p:cNvSpPr txBox="1"/>
            <p:nvPr/>
          </p:nvSpPr>
          <p:spPr>
            <a:xfrm>
              <a:off x="9658749" y="5690849"/>
              <a:ext cx="1344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R$</a:t>
              </a:r>
            </a:p>
            <a:p>
              <a:pPr algn="ctr"/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44.519,40</a:t>
              </a:r>
            </a:p>
          </p:txBody>
        </p:sp>
      </p:grpSp>
      <p:grpSp>
        <p:nvGrpSpPr>
          <p:cNvPr id="74" name="Grupo 73"/>
          <p:cNvGrpSpPr/>
          <p:nvPr/>
        </p:nvGrpSpPr>
        <p:grpSpPr>
          <a:xfrm rot="347085" flipH="1">
            <a:off x="1791651" y="5388692"/>
            <a:ext cx="1487505" cy="1450575"/>
            <a:chOff x="9468775" y="1583185"/>
            <a:chExt cx="2635205" cy="2569780"/>
          </a:xfrm>
        </p:grpSpPr>
        <p:pic>
          <p:nvPicPr>
            <p:cNvPr id="75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 rot="10800000" flipH="1">
              <a:off x="9468775" y="1583185"/>
              <a:ext cx="2635205" cy="256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CaixaDeTexto 75"/>
            <p:cNvSpPr txBox="1"/>
            <p:nvPr/>
          </p:nvSpPr>
          <p:spPr>
            <a:xfrm rot="347085" flipH="1">
              <a:off x="9878100" y="2240792"/>
              <a:ext cx="1886032" cy="92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3° MÊS</a:t>
              </a:r>
            </a:p>
            <a:p>
              <a:pPr algn="ctr"/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De trabalho</a:t>
              </a:r>
            </a:p>
          </p:txBody>
        </p:sp>
      </p:grpSp>
      <p:sp>
        <p:nvSpPr>
          <p:cNvPr id="15" name="Retângulo 14"/>
          <p:cNvSpPr/>
          <p:nvPr/>
        </p:nvSpPr>
        <p:spPr>
          <a:xfrm>
            <a:off x="6420036" y="2621998"/>
            <a:ext cx="1684905" cy="287110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/>
          <p:cNvSpPr txBox="1"/>
          <p:nvPr/>
        </p:nvSpPr>
        <p:spPr>
          <a:xfrm>
            <a:off x="679834" y="112598"/>
            <a:ext cx="10854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QUANTO </a:t>
            </a:r>
            <a:r>
              <a:rPr lang="pt-BR" sz="40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MAIOR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SEU NÚMERO DE MANTENEDORES E SUA EQUIPE, MAIOR SERÁ A OFERTA QUE VOCÊ RECEBERÁ</a:t>
            </a:r>
          </a:p>
        </p:txBody>
      </p:sp>
      <p:sp>
        <p:nvSpPr>
          <p:cNvPr id="79" name="Retângulo 78"/>
          <p:cNvSpPr/>
          <p:nvPr/>
        </p:nvSpPr>
        <p:spPr>
          <a:xfrm>
            <a:off x="10128447" y="2140650"/>
            <a:ext cx="1872207" cy="283753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CaixaDeTexto 79"/>
          <p:cNvSpPr txBox="1"/>
          <p:nvPr/>
        </p:nvSpPr>
        <p:spPr>
          <a:xfrm>
            <a:off x="10128447" y="2507604"/>
            <a:ext cx="18722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58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OBSEVERVE</a:t>
            </a:r>
            <a:r>
              <a:rPr lang="pt-BR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ESTES GANHOS SÃO SÓ SOBRE SEU TRABALHO.</a:t>
            </a:r>
          </a:p>
          <a:p>
            <a:pPr algn="ctr"/>
            <a:r>
              <a:rPr lang="pt-BR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NÃO INCLUI O BÔNUS DOS 5% DE CADA MEMBRO DE SUA EQUIPE. SEUS GANHOS PODEM SER </a:t>
            </a:r>
          </a:p>
          <a:p>
            <a:pPr algn="ctr"/>
            <a:r>
              <a:rPr lang="pt-BR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MUITO MAIORES</a:t>
            </a:r>
            <a:r>
              <a:rPr lang="pt-BR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196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2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7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1" presetID="2" presetClass="entr" presetSubtype="4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825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8750"/>
                            </p:stCondLst>
                            <p:childTnLst>
                              <p:par>
                                <p:cTn id="1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975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/>
      <p:bldP spid="35" grpId="0"/>
      <p:bldP spid="37" grpId="0"/>
      <p:bldP spid="39" grpId="0"/>
      <p:bldP spid="41" grpId="0"/>
      <p:bldP spid="43" grpId="0" animBg="1"/>
      <p:bldP spid="10" grpId="0"/>
      <p:bldP spid="36" grpId="0"/>
      <p:bldP spid="38" grpId="0"/>
      <p:bldP spid="40" grpId="0"/>
      <p:bldP spid="42" grpId="0"/>
      <p:bldP spid="55" grpId="0" animBg="1"/>
      <p:bldP spid="56" grpId="0"/>
      <p:bldP spid="57" grpId="0"/>
      <p:bldP spid="58" grpId="0"/>
      <p:bldP spid="59" grpId="0" animBg="1"/>
      <p:bldP spid="60" grpId="0"/>
      <p:bldP spid="61" grpId="0"/>
      <p:bldP spid="62" grpId="0"/>
      <p:bldP spid="65" grpId="0" animBg="1"/>
      <p:bldP spid="66" grpId="0"/>
      <p:bldP spid="70" grpId="0"/>
      <p:bldP spid="15" grpId="0" animBg="1"/>
      <p:bldP spid="63" grpId="0"/>
      <p:bldP spid="79" grpId="0" animBg="1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11878" y="-18879"/>
            <a:ext cx="12203878" cy="6904263"/>
            <a:chOff x="-11878" y="-18879"/>
            <a:chExt cx="12203878" cy="6904263"/>
          </a:xfrm>
        </p:grpSpPr>
        <p:pic>
          <p:nvPicPr>
            <p:cNvPr id="2" name="Picture 2" descr="C:\Users\gle_m\Documents\PRONTOPPT\CLIENTES\FORTE APACHE\BEAUTY COLOR - CONVENÇÃO 2\ESMALTE\10\36anos_logo_02_0013_Background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34" r="9207"/>
            <a:stretch/>
          </p:blipFill>
          <p:spPr bwMode="auto">
            <a:xfrm>
              <a:off x="-11878" y="0"/>
              <a:ext cx="12203878" cy="6885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gle_m\Documents\PRONTOPPT\CLIENTES\FORTE APACHE\BEAUTY COLOR - CONVENÇÃO 2\ESMALTE\10\36anos_logo_02_0013_Background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" r="9207" b="66809"/>
            <a:stretch/>
          </p:blipFill>
          <p:spPr bwMode="auto">
            <a:xfrm>
              <a:off x="-11878" y="-18879"/>
              <a:ext cx="12203878" cy="2468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Imagem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75" y="19232"/>
            <a:ext cx="6590976" cy="5784823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6487574" y="1844824"/>
            <a:ext cx="2733007" cy="2762533"/>
            <a:chOff x="3266076" y="839264"/>
            <a:chExt cx="2258681" cy="2283083"/>
          </a:xfrm>
        </p:grpSpPr>
        <p:pic>
          <p:nvPicPr>
            <p:cNvPr id="12" name="Picture 5" descr="C:\Users\gle_m\Desktop\24,4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05" t="32444" r="8174" b="43800"/>
            <a:stretch/>
          </p:blipFill>
          <p:spPr bwMode="auto">
            <a:xfrm>
              <a:off x="3370145" y="839264"/>
              <a:ext cx="2154612" cy="2262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gle_m\Desktop\24.3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55" t="35780" r="9145" b="43508"/>
            <a:stretch/>
          </p:blipFill>
          <p:spPr bwMode="auto">
            <a:xfrm>
              <a:off x="3266076" y="1149479"/>
              <a:ext cx="2171700" cy="1972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7" descr="C:\Users\gle_m\Documents\PRONTOPPT\CLIENTES\FORTE APACHE\BEAUTY COLOR - CONVENÇÃO 2\ESMALTE\10\36anos_logo_02_0001_Layer-69-copy-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96" y="4102184"/>
            <a:ext cx="2219877" cy="9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gle_m\Documents\PRONTOPPT\CLIENTES\FORTE APACHE\BEAUTY COLOR - CONVENÇÃO 2\ESMALTE\10\36anos_logo_02_0002_Layer-69-copy-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965" y="3525579"/>
            <a:ext cx="1378368" cy="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gle_m\Desktop\4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5" t="-8166" r="15398" b="72350"/>
          <a:stretch/>
        </p:blipFill>
        <p:spPr bwMode="auto">
          <a:xfrm>
            <a:off x="905422" y="86614"/>
            <a:ext cx="3822848" cy="21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gle_m\Documents\PRONTOPPT\CLIENTES\FORTE APACHE\BEAUTY COLOR - CONVENÇÃO 2\ESMALTE\10\36anos_logo_02_0001_Layer-69-copy-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08" y="4111367"/>
            <a:ext cx="2219877" cy="9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35"/>
          <p:cNvSpPr txBox="1"/>
          <p:nvPr/>
        </p:nvSpPr>
        <p:spPr>
          <a:xfrm>
            <a:off x="5993219" y="794572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VENHA FAZER PARTE DESTA</a:t>
            </a:r>
          </a:p>
        </p:txBody>
      </p:sp>
      <p:pic>
        <p:nvPicPr>
          <p:cNvPr id="30" name="Picture 7" descr="C:\Users\gle_m\Documents\PRONTOPPT\CLIENTES\FORTE APACHE\BEAUTY COLOR - CONVENÇÃO 2\ESMALTE\10\36anos_logo_02_0001_Layer-69-copy-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79" y="1844824"/>
            <a:ext cx="2219877" cy="9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gle_m\Desktop\Imagem6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2" t="16115" r="12820" b="36589"/>
          <a:stretch/>
        </p:blipFill>
        <p:spPr bwMode="auto">
          <a:xfrm>
            <a:off x="7141779" y="1215579"/>
            <a:ext cx="5050221" cy="15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gle_m\Documents\PRONTOPPT\CLIENTES\FORTE APACHE\BEAUTY COLOR - CONVENÇÃO 2\ESMALTE\10\36anos_logo_02_0001_Layer-69-copy-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883" y="1371604"/>
            <a:ext cx="2219877" cy="9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image00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60579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le_m\Desktop\bela&amp;cor-03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85207" r="7589" b="4188"/>
          <a:stretch/>
        </p:blipFill>
        <p:spPr bwMode="auto">
          <a:xfrm>
            <a:off x="-24680" y="6282295"/>
            <a:ext cx="12211046" cy="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le_m\Desktop\11111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43436" r="29722" b="41853"/>
          <a:stretch/>
        </p:blipFill>
        <p:spPr bwMode="auto">
          <a:xfrm>
            <a:off x="114847" y="6309226"/>
            <a:ext cx="1581150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gle_m\Desktop\11111111111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3" b="39718"/>
          <a:stretch/>
        </p:blipFill>
        <p:spPr bwMode="auto">
          <a:xfrm>
            <a:off x="10109488" y="6309226"/>
            <a:ext cx="2759054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3071664" y="5888305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DEDÉ SANTANA</a:t>
            </a:r>
          </a:p>
        </p:txBody>
      </p:sp>
    </p:spTree>
    <p:extLst>
      <p:ext uri="{BB962C8B-B14F-4D97-AF65-F5344CB8AC3E}">
        <p14:creationId xmlns:p14="http://schemas.microsoft.com/office/powerpoint/2010/main" val="27434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entr" presetSubtype="1" accel="47000" decel="5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le_m\Desktop\computado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9"/>
          <a:stretch/>
        </p:blipFill>
        <p:spPr bwMode="auto">
          <a:xfrm>
            <a:off x="0" y="0"/>
            <a:ext cx="12192000" cy="690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le_m\Desktop\bela&amp;cor-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85207" r="7589" b="4188"/>
          <a:stretch/>
        </p:blipFill>
        <p:spPr bwMode="auto">
          <a:xfrm>
            <a:off x="-11878" y="6263733"/>
            <a:ext cx="12211046" cy="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le_m\Desktop\1111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43436" r="29722" b="41853"/>
          <a:stretch/>
        </p:blipFill>
        <p:spPr bwMode="auto">
          <a:xfrm>
            <a:off x="263352" y="6291117"/>
            <a:ext cx="1581150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gle_m\Desktop\1111111111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3" b="39718"/>
          <a:stretch/>
        </p:blipFill>
        <p:spPr bwMode="auto">
          <a:xfrm>
            <a:off x="9745658" y="6263732"/>
            <a:ext cx="2759054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le_m\Desktop\24.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0" r="40490" b="20069"/>
          <a:stretch/>
        </p:blipFill>
        <p:spPr bwMode="auto">
          <a:xfrm rot="10800000">
            <a:off x="5027484" y="0"/>
            <a:ext cx="7171684" cy="585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816080" y="1627280"/>
            <a:ext cx="4432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FAÇA SEU PRÉ CADASTRO NO SITE: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83832" y="2708920"/>
            <a:ext cx="907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WWW.</a:t>
            </a: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EMNOMEDEJESUS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.COM.BR</a:t>
            </a:r>
          </a:p>
        </p:txBody>
      </p:sp>
    </p:spTree>
    <p:extLst>
      <p:ext uri="{BB962C8B-B14F-4D97-AF65-F5344CB8AC3E}">
        <p14:creationId xmlns:p14="http://schemas.microsoft.com/office/powerpoint/2010/main" val="37547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gle_m\Documents\PRONTOPPT\CLIENTES\FORTE APACHE\BEAUTY COLOR - CONVENÇÃO 2\BELA E COR\10\36anos_logo_02_0011_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8" y="0"/>
            <a:ext cx="12197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gle_m\Desktop\24.2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1" r="40490" b="19755"/>
          <a:stretch/>
        </p:blipFill>
        <p:spPr bwMode="auto">
          <a:xfrm rot="16200000" flipH="1" flipV="1">
            <a:off x="4163915" y="32493"/>
            <a:ext cx="8095130" cy="797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5107453" y="1350266"/>
            <a:ext cx="51272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+mn-lt"/>
                <a:ea typeface="Adobe Fangsong Std R" pitchFamily="18" charset="-128"/>
              </a:rPr>
              <a:t>O objetivo do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Adobe Fangsong Std R" pitchFamily="18" charset="-128"/>
              </a:rPr>
              <a:t>SISTEMA DE EDUCAÇÃO ESPIRITUAL INFANTIL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+mn-lt"/>
                <a:ea typeface="Adobe Fangsong Std R" pitchFamily="18" charset="-128"/>
              </a:rPr>
              <a:t> é educar nossas crianças na fé cristã e estimulá-las a darem os primeiros passos na linda jornada da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Adobe Fangsong Std R" pitchFamily="18" charset="-128"/>
              </a:rPr>
              <a:t>comunhão com </a:t>
            </a:r>
          </a:p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Adobe Fangsong Std R" pitchFamily="18" charset="-128"/>
              </a:rPr>
              <a:t>Deus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+mn-lt"/>
                <a:ea typeface="Adobe Fangsong Std R" pitchFamily="18" charset="-128"/>
              </a:rPr>
              <a:t>.</a:t>
            </a:r>
          </a:p>
          <a:p>
            <a:pPr algn="ctr"/>
            <a:endParaRPr lang="pt-BR" sz="2000" dirty="0">
              <a:solidFill>
                <a:schemeClr val="accent1">
                  <a:lumMod val="75000"/>
                </a:schemeClr>
              </a:solidFill>
              <a:latin typeface="+mn-lt"/>
              <a:ea typeface="Adobe Fangsong Std R" pitchFamily="18" charset="-128"/>
            </a:endParaRPr>
          </a:p>
          <a:p>
            <a:pPr algn="ctr"/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+mn-lt"/>
                <a:ea typeface="Adobe Fangsong Std R" pitchFamily="18" charset="-128"/>
              </a:rPr>
              <a:t>Influenciá-las para que adotem os princípios e valores cristãos como estilo de vida para que se tornem pessoas participativas, capazes e conscientes da diferença entre o bem e o mal, de forma a que devidamente preparadas, possam ter uma vida em segurança debaixo da proteção do Altíssimo e contribuir positivamente com a humanidade.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-197235" y="-27384"/>
            <a:ext cx="5103007" cy="4839702"/>
            <a:chOff x="-197235" y="-27384"/>
            <a:chExt cx="5103007" cy="4839702"/>
          </a:xfrm>
        </p:grpSpPr>
        <p:sp>
          <p:nvSpPr>
            <p:cNvPr id="5" name="Elipse 4"/>
            <p:cNvSpPr/>
            <p:nvPr/>
          </p:nvSpPr>
          <p:spPr>
            <a:xfrm>
              <a:off x="-3864" y="-27384"/>
              <a:ext cx="4909636" cy="48397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79" name="Picture 7" descr="C:\Users\gle_m\Desktop\311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6" t="421" r="8880" b="4077"/>
            <a:stretch/>
          </p:blipFill>
          <p:spPr bwMode="auto">
            <a:xfrm>
              <a:off x="-197235" y="57150"/>
              <a:ext cx="4957318" cy="469341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C:\Users\gle_m\Desktop\2.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1" r="23019" b="68954"/>
          <a:stretch/>
        </p:blipFill>
        <p:spPr bwMode="auto">
          <a:xfrm>
            <a:off x="415556" y="2798228"/>
            <a:ext cx="4033535" cy="244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le_m\Desktop\1.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3" b="12122"/>
          <a:stretch/>
        </p:blipFill>
        <p:spPr bwMode="auto">
          <a:xfrm>
            <a:off x="-406884" y="4347599"/>
            <a:ext cx="5376615" cy="17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gle_m\Documents\PRONTOPPT\CLIENTES\FORTE APACHE\BEAUTY COLOR - CONVENÇÃO 2\BELA E COR\10\36anos_logo_02_0006_Layer-69-copy-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75" y="4215863"/>
            <a:ext cx="2758418" cy="13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gle_m\Documents\PRONTOPPT\CLIENTES\FORTE APACHE\BEAUTY COLOR - CONVENÇÃO 2\BELA E COR\10\36anos_logo_02_0006_Layer-69-copy-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331" y="-155297"/>
            <a:ext cx="2758418" cy="13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gle_m\Documents\PRONTOPPT\CLIENTES\FORTE APACHE\BEAUTY COLOR - CONVENÇÃO 2\BELA E COR\10\36anos_logo_02_0006_Layer-69-copy-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653" y="4347599"/>
            <a:ext cx="2758418" cy="13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gle_m\Documents\PRONTOPPT\CLIENTES\FORTE APACHE\BEAUTY COLOR - CONVENÇÃO 2\BELA E COR\10\36anos_logo_02_0006_Layer-69-copy-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25" y="1447800"/>
            <a:ext cx="4038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gle_m\Documents\PRONTOPPT\CLIENTES\FORTE APACHE\BEAUTY COLOR - CONVENÇÃO 2\BELA E COR\10\36anos_logo_02_0006_Layer-69-copy-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209" y="3005245"/>
            <a:ext cx="2758418" cy="13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gle_m\Desktop\94655-OKC66G-425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0" b="12802"/>
          <a:stretch/>
        </p:blipFill>
        <p:spPr bwMode="auto">
          <a:xfrm>
            <a:off x="10146369" y="3212976"/>
            <a:ext cx="2574367" cy="3099713"/>
          </a:xfrm>
          <a:prstGeom prst="rect">
            <a:avLst/>
          </a:prstGeom>
          <a:noFill/>
          <a:effectLst>
            <a:outerShdw blurRad="50800" dist="50800" dir="5400000" sx="101000" sy="101000" algn="ctr" rotWithShape="0">
              <a:srgbClr val="000000">
                <a:alpha val="5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o 24"/>
          <p:cNvGrpSpPr/>
          <p:nvPr/>
        </p:nvGrpSpPr>
        <p:grpSpPr>
          <a:xfrm>
            <a:off x="10935873" y="2798228"/>
            <a:ext cx="1568839" cy="802633"/>
            <a:chOff x="9978080" y="1799724"/>
            <a:chExt cx="2526632" cy="1564106"/>
          </a:xfrm>
          <a:effectLst>
            <a:outerShdw blurRad="50800" dist="50800" dir="5400000" sx="105000" sy="105000" algn="ctr" rotWithShape="0">
              <a:srgbClr val="000000">
                <a:alpha val="43137"/>
              </a:srgbClr>
            </a:outerShdw>
          </a:effectLst>
        </p:grpSpPr>
        <p:grpSp>
          <p:nvGrpSpPr>
            <p:cNvPr id="26" name="Grupo 25"/>
            <p:cNvGrpSpPr/>
            <p:nvPr/>
          </p:nvGrpSpPr>
          <p:grpSpPr>
            <a:xfrm>
              <a:off x="9978080" y="1799724"/>
              <a:ext cx="2526632" cy="1564106"/>
              <a:chOff x="16249128" y="2515981"/>
              <a:chExt cx="2526632" cy="1564106"/>
            </a:xfrm>
          </p:grpSpPr>
          <p:pic>
            <p:nvPicPr>
              <p:cNvPr id="28" name="Picture 3" descr="C:\Users\gle_m\Desktop\94655-OKC66G-42555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302" t="14314" r="-437" b="58367"/>
              <a:stretch/>
            </p:blipFill>
            <p:spPr bwMode="auto">
              <a:xfrm>
                <a:off x="16249128" y="2515981"/>
                <a:ext cx="2526632" cy="156410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Elipse 28"/>
              <p:cNvSpPr/>
              <p:nvPr/>
            </p:nvSpPr>
            <p:spPr>
              <a:xfrm>
                <a:off x="17512444" y="2852936"/>
                <a:ext cx="576064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7" name="Picture 4" descr="C:\Users\gle_m\Desktop\116479-OP4GEH-521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00" t="4852" r="13867" b="55875"/>
            <a:stretch/>
          </p:blipFill>
          <p:spPr bwMode="auto">
            <a:xfrm rot="1197429">
              <a:off x="11305295" y="2041628"/>
              <a:ext cx="525090" cy="1055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upo 29"/>
          <p:cNvGrpSpPr/>
          <p:nvPr/>
        </p:nvGrpSpPr>
        <p:grpSpPr>
          <a:xfrm>
            <a:off x="9974153" y="2872469"/>
            <a:ext cx="1368139" cy="1113061"/>
            <a:chOff x="6744072" y="2136679"/>
            <a:chExt cx="2203401" cy="2169041"/>
          </a:xfrm>
          <a:effectLst>
            <a:outerShdw blurRad="50800" dist="50800" dir="5400000" sx="105000" sy="105000" algn="ctr" rotWithShape="0">
              <a:srgbClr val="000000">
                <a:alpha val="43137"/>
              </a:srgbClr>
            </a:outerShdw>
          </a:effectLst>
        </p:grpSpPr>
        <p:grpSp>
          <p:nvGrpSpPr>
            <p:cNvPr id="31" name="Grupo 30"/>
            <p:cNvGrpSpPr/>
            <p:nvPr/>
          </p:nvGrpSpPr>
          <p:grpSpPr>
            <a:xfrm>
              <a:off x="6744072" y="2136679"/>
              <a:ext cx="2203401" cy="2169041"/>
              <a:chOff x="15601056" y="5817478"/>
              <a:chExt cx="2203401" cy="2169041"/>
            </a:xfrm>
          </p:grpSpPr>
          <p:pic>
            <p:nvPicPr>
              <p:cNvPr id="33" name="Picture 3" descr="C:\Users\gle_m\Desktop\94655-OKC66G-42555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031" t="41117" r="66542" b="20996"/>
              <a:stretch/>
            </p:blipFill>
            <p:spPr bwMode="auto">
              <a:xfrm>
                <a:off x="15601056" y="5817478"/>
                <a:ext cx="2203401" cy="216904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Elipse 33"/>
              <p:cNvSpPr/>
              <p:nvPr/>
            </p:nvSpPr>
            <p:spPr>
              <a:xfrm>
                <a:off x="16414724" y="6309320"/>
                <a:ext cx="576064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32" name="Picture 4" descr="C:\Users\gle_m\Desktop\116479-OP4GEH-521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05" t="39517" r="36433" b="31592"/>
            <a:stretch/>
          </p:blipFill>
          <p:spPr bwMode="auto">
            <a:xfrm>
              <a:off x="7385005" y="2636912"/>
              <a:ext cx="871235" cy="85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upo 34"/>
          <p:cNvGrpSpPr/>
          <p:nvPr/>
        </p:nvGrpSpPr>
        <p:grpSpPr>
          <a:xfrm>
            <a:off x="10684883" y="2140896"/>
            <a:ext cx="1238105" cy="864349"/>
            <a:chOff x="8748668" y="957539"/>
            <a:chExt cx="1993982" cy="1684371"/>
          </a:xfrm>
          <a:effectLst>
            <a:outerShdw blurRad="50800" dist="50800" dir="5400000" sx="105000" sy="105000" algn="ctr" rotWithShape="0">
              <a:srgbClr val="000000">
                <a:alpha val="43137"/>
              </a:srgbClr>
            </a:outerShdw>
          </a:effectLst>
        </p:grpSpPr>
        <p:grpSp>
          <p:nvGrpSpPr>
            <p:cNvPr id="36" name="Grupo 35"/>
            <p:cNvGrpSpPr/>
            <p:nvPr/>
          </p:nvGrpSpPr>
          <p:grpSpPr>
            <a:xfrm rot="20783081">
              <a:off x="8748668" y="957539"/>
              <a:ext cx="1993982" cy="1684371"/>
              <a:chOff x="5005137" y="1752829"/>
              <a:chExt cx="1993982" cy="1684371"/>
            </a:xfrm>
          </p:grpSpPr>
          <p:pic>
            <p:nvPicPr>
              <p:cNvPr id="38" name="Picture 3" descr="C:\Users\gle_m\Desktop\94655-OKC66G-42555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747" t="41158" r="-5576" b="29421"/>
              <a:stretch/>
            </p:blipFill>
            <p:spPr bwMode="auto">
              <a:xfrm>
                <a:off x="5005137" y="1752829"/>
                <a:ext cx="1993982" cy="168437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Elipse 38"/>
              <p:cNvSpPr/>
              <p:nvPr/>
            </p:nvSpPr>
            <p:spPr>
              <a:xfrm>
                <a:off x="5807968" y="2204864"/>
                <a:ext cx="576064" cy="648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37" name="Picture 4" descr="C:\Users\gle_m\Desktop\116479-OP4GEH-521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58" t="13191" r="35780" b="59346"/>
            <a:stretch/>
          </p:blipFill>
          <p:spPr bwMode="auto">
            <a:xfrm>
              <a:off x="9336360" y="1289559"/>
              <a:ext cx="720029" cy="671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 descr="C:\Users\gle_m\Desktop\bela&amp;cor-03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85207" r="7589" b="4188"/>
          <a:stretch/>
        </p:blipFill>
        <p:spPr bwMode="auto">
          <a:xfrm>
            <a:off x="-11878" y="6263733"/>
            <a:ext cx="12211046" cy="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gle_m\Desktop\11111111111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3" b="39718"/>
          <a:stretch/>
        </p:blipFill>
        <p:spPr bwMode="auto">
          <a:xfrm>
            <a:off x="9745658" y="6263732"/>
            <a:ext cx="2759054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gle_m\Desktop\11111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43436" r="29722" b="41853"/>
          <a:stretch/>
        </p:blipFill>
        <p:spPr bwMode="auto">
          <a:xfrm>
            <a:off x="263352" y="6291117"/>
            <a:ext cx="1581150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le_m\Desktop\Imagem1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34" y="-611202"/>
            <a:ext cx="6571313" cy="32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80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17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87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8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75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875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175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875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175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875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accel="44000" fill="hold" nodeType="withEffect" p14:presetBounceEnd="52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1" dur="1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2" dur="1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accel="44000" fill="hold" nodeType="withEffect" p14:presetBounceEnd="52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6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accel="49333" decel="50667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accel="44000" fill="hold" nodeType="withEffect" p14:presetBounceEnd="52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17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87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8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75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875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175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875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175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875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accel="44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accel="44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accel="49333" decel="50667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accel="4400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le_m\Desktop\9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10101" r="677" b="8749"/>
          <a:stretch/>
        </p:blipFill>
        <p:spPr bwMode="auto">
          <a:xfrm>
            <a:off x="14005" y="0"/>
            <a:ext cx="12177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le_m\Documents\PRONTOPPT\CLIENTES\FORTE APACHE\BEAUTY COLOR - CONVENÇÃO 2\BELA E COR\04C\36anos_logo_02_0002_Layer-65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t="28191"/>
          <a:stretch/>
        </p:blipFill>
        <p:spPr bwMode="auto">
          <a:xfrm>
            <a:off x="-11878" y="0"/>
            <a:ext cx="12203878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511824" y="3545721"/>
            <a:ext cx="9781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/>
                </a:solidFill>
                <a:latin typeface="+mn-lt"/>
              </a:rPr>
              <a:t>DO RPM</a:t>
            </a:r>
          </a:p>
        </p:txBody>
      </p:sp>
      <p:pic>
        <p:nvPicPr>
          <p:cNvPr id="3" name="Picture 2" descr="C:\Users\gle_m\Desktop\bela&amp;cor-0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85207" r="7589" b="4188"/>
          <a:stretch/>
        </p:blipFill>
        <p:spPr bwMode="auto">
          <a:xfrm>
            <a:off x="-11878" y="6263733"/>
            <a:ext cx="12211046" cy="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le_m\Desktop\1111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43436" r="29722" b="41853"/>
          <a:stretch/>
        </p:blipFill>
        <p:spPr bwMode="auto">
          <a:xfrm>
            <a:off x="263352" y="6291117"/>
            <a:ext cx="1581150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gle_m\Desktop\1111111111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3" b="39718"/>
          <a:stretch/>
        </p:blipFill>
        <p:spPr bwMode="auto">
          <a:xfrm>
            <a:off x="9745658" y="6263732"/>
            <a:ext cx="2759054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gle_m\Desktop\Imagem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5" t="23792" r="11566" b="38104"/>
          <a:stretch/>
        </p:blipFill>
        <p:spPr bwMode="auto">
          <a:xfrm>
            <a:off x="253291" y="1556792"/>
            <a:ext cx="12035397" cy="304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gle_m\Documents\PRONTOPPT\CLIENTES\FORTE APACHE\BEAUTY COLOR - CONVENÇÃO 2\ESMALTE\10\36anos_logo_02_0001_Layer-69-copy-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1791795"/>
            <a:ext cx="2219877" cy="9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57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le_m\Desktop\8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6" r="1947" b="12957"/>
          <a:stretch/>
        </p:blipFill>
        <p:spPr bwMode="auto">
          <a:xfrm>
            <a:off x="-48384" y="-27384"/>
            <a:ext cx="12247551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808" y="3304182"/>
            <a:ext cx="3526972" cy="2975317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" r="44068" b="66975"/>
          <a:stretch/>
        </p:blipFill>
        <p:spPr>
          <a:xfrm flipH="1">
            <a:off x="5407541" y="-27384"/>
            <a:ext cx="6881147" cy="2264898"/>
          </a:xfrm>
          <a:prstGeom prst="rect">
            <a:avLst/>
          </a:prstGeom>
        </p:spPr>
      </p:pic>
      <p:grpSp>
        <p:nvGrpSpPr>
          <p:cNvPr id="28" name="Agrupar 60"/>
          <p:cNvGrpSpPr/>
          <p:nvPr/>
        </p:nvGrpSpPr>
        <p:grpSpPr>
          <a:xfrm>
            <a:off x="6093645" y="2038066"/>
            <a:ext cx="314058" cy="1923621"/>
            <a:chOff x="6029300" y="1697978"/>
            <a:chExt cx="314058" cy="1923621"/>
          </a:xfrm>
        </p:grpSpPr>
        <p:sp>
          <p:nvSpPr>
            <p:cNvPr id="29" name="Freeform 5"/>
            <p:cNvSpPr>
              <a:spLocks noEditPoints="1"/>
            </p:cNvSpPr>
            <p:nvPr/>
          </p:nvSpPr>
          <p:spPr bwMode="auto">
            <a:xfrm>
              <a:off x="6185218" y="1697978"/>
              <a:ext cx="158140" cy="209707"/>
            </a:xfrm>
            <a:custGeom>
              <a:avLst/>
              <a:gdLst>
                <a:gd name="T0" fmla="*/ 124 w 232"/>
                <a:gd name="T1" fmla="*/ 5 h 308"/>
                <a:gd name="T2" fmla="*/ 116 w 232"/>
                <a:gd name="T3" fmla="*/ 0 h 308"/>
                <a:gd name="T4" fmla="*/ 108 w 232"/>
                <a:gd name="T5" fmla="*/ 5 h 308"/>
                <a:gd name="T6" fmla="*/ 19 w 232"/>
                <a:gd name="T7" fmla="*/ 146 h 308"/>
                <a:gd name="T8" fmla="*/ 19 w 232"/>
                <a:gd name="T9" fmla="*/ 146 h 308"/>
                <a:gd name="T10" fmla="*/ 19 w 232"/>
                <a:gd name="T11" fmla="*/ 252 h 308"/>
                <a:gd name="T12" fmla="*/ 116 w 232"/>
                <a:gd name="T13" fmla="*/ 308 h 308"/>
                <a:gd name="T14" fmla="*/ 213 w 232"/>
                <a:gd name="T15" fmla="*/ 252 h 308"/>
                <a:gd name="T16" fmla="*/ 213 w 232"/>
                <a:gd name="T17" fmla="*/ 146 h 308"/>
                <a:gd name="T18" fmla="*/ 124 w 232"/>
                <a:gd name="T19" fmla="*/ 5 h 308"/>
                <a:gd name="T20" fmla="*/ 196 w 232"/>
                <a:gd name="T21" fmla="*/ 242 h 308"/>
                <a:gd name="T22" fmla="*/ 116 w 232"/>
                <a:gd name="T23" fmla="*/ 288 h 308"/>
                <a:gd name="T24" fmla="*/ 36 w 232"/>
                <a:gd name="T25" fmla="*/ 242 h 308"/>
                <a:gd name="T26" fmla="*/ 36 w 232"/>
                <a:gd name="T27" fmla="*/ 156 h 308"/>
                <a:gd name="T28" fmla="*/ 116 w 232"/>
                <a:gd name="T29" fmla="*/ 29 h 308"/>
                <a:gd name="T30" fmla="*/ 196 w 232"/>
                <a:gd name="T31" fmla="*/ 156 h 308"/>
                <a:gd name="T32" fmla="*/ 196 w 232"/>
                <a:gd name="T33" fmla="*/ 2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2" h="308">
                  <a:moveTo>
                    <a:pt x="124" y="5"/>
                  </a:moveTo>
                  <a:cubicBezTo>
                    <a:pt x="122" y="2"/>
                    <a:pt x="119" y="0"/>
                    <a:pt x="116" y="0"/>
                  </a:cubicBezTo>
                  <a:cubicBezTo>
                    <a:pt x="113" y="0"/>
                    <a:pt x="109" y="2"/>
                    <a:pt x="108" y="5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179"/>
                    <a:pt x="0" y="218"/>
                    <a:pt x="19" y="252"/>
                  </a:cubicBezTo>
                  <a:cubicBezTo>
                    <a:pt x="39" y="286"/>
                    <a:pt x="76" y="308"/>
                    <a:pt x="116" y="308"/>
                  </a:cubicBezTo>
                  <a:cubicBezTo>
                    <a:pt x="156" y="308"/>
                    <a:pt x="193" y="286"/>
                    <a:pt x="213" y="252"/>
                  </a:cubicBezTo>
                  <a:cubicBezTo>
                    <a:pt x="232" y="218"/>
                    <a:pt x="232" y="179"/>
                    <a:pt x="213" y="146"/>
                  </a:cubicBezTo>
                  <a:lnTo>
                    <a:pt x="124" y="5"/>
                  </a:lnTo>
                  <a:close/>
                  <a:moveTo>
                    <a:pt x="196" y="242"/>
                  </a:moveTo>
                  <a:cubicBezTo>
                    <a:pt x="179" y="270"/>
                    <a:pt x="148" y="288"/>
                    <a:pt x="116" y="288"/>
                  </a:cubicBezTo>
                  <a:cubicBezTo>
                    <a:pt x="84" y="288"/>
                    <a:pt x="53" y="270"/>
                    <a:pt x="36" y="242"/>
                  </a:cubicBezTo>
                  <a:cubicBezTo>
                    <a:pt x="21" y="214"/>
                    <a:pt x="20" y="183"/>
                    <a:pt x="36" y="156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211" y="183"/>
                    <a:pt x="211" y="215"/>
                    <a:pt x="196" y="2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6029300" y="2089530"/>
              <a:ext cx="158140" cy="209707"/>
            </a:xfrm>
            <a:custGeom>
              <a:avLst/>
              <a:gdLst>
                <a:gd name="T0" fmla="*/ 124 w 232"/>
                <a:gd name="T1" fmla="*/ 5 h 308"/>
                <a:gd name="T2" fmla="*/ 116 w 232"/>
                <a:gd name="T3" fmla="*/ 0 h 308"/>
                <a:gd name="T4" fmla="*/ 108 w 232"/>
                <a:gd name="T5" fmla="*/ 5 h 308"/>
                <a:gd name="T6" fmla="*/ 19 w 232"/>
                <a:gd name="T7" fmla="*/ 146 h 308"/>
                <a:gd name="T8" fmla="*/ 19 w 232"/>
                <a:gd name="T9" fmla="*/ 146 h 308"/>
                <a:gd name="T10" fmla="*/ 19 w 232"/>
                <a:gd name="T11" fmla="*/ 252 h 308"/>
                <a:gd name="T12" fmla="*/ 116 w 232"/>
                <a:gd name="T13" fmla="*/ 308 h 308"/>
                <a:gd name="T14" fmla="*/ 213 w 232"/>
                <a:gd name="T15" fmla="*/ 252 h 308"/>
                <a:gd name="T16" fmla="*/ 213 w 232"/>
                <a:gd name="T17" fmla="*/ 146 h 308"/>
                <a:gd name="T18" fmla="*/ 124 w 232"/>
                <a:gd name="T19" fmla="*/ 5 h 308"/>
                <a:gd name="T20" fmla="*/ 196 w 232"/>
                <a:gd name="T21" fmla="*/ 242 h 308"/>
                <a:gd name="T22" fmla="*/ 116 w 232"/>
                <a:gd name="T23" fmla="*/ 288 h 308"/>
                <a:gd name="T24" fmla="*/ 36 w 232"/>
                <a:gd name="T25" fmla="*/ 242 h 308"/>
                <a:gd name="T26" fmla="*/ 36 w 232"/>
                <a:gd name="T27" fmla="*/ 156 h 308"/>
                <a:gd name="T28" fmla="*/ 116 w 232"/>
                <a:gd name="T29" fmla="*/ 29 h 308"/>
                <a:gd name="T30" fmla="*/ 196 w 232"/>
                <a:gd name="T31" fmla="*/ 156 h 308"/>
                <a:gd name="T32" fmla="*/ 196 w 232"/>
                <a:gd name="T33" fmla="*/ 2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2" h="308">
                  <a:moveTo>
                    <a:pt x="124" y="5"/>
                  </a:moveTo>
                  <a:cubicBezTo>
                    <a:pt x="122" y="2"/>
                    <a:pt x="119" y="0"/>
                    <a:pt x="116" y="0"/>
                  </a:cubicBezTo>
                  <a:cubicBezTo>
                    <a:pt x="113" y="0"/>
                    <a:pt x="109" y="2"/>
                    <a:pt x="108" y="5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179"/>
                    <a:pt x="0" y="218"/>
                    <a:pt x="19" y="252"/>
                  </a:cubicBezTo>
                  <a:cubicBezTo>
                    <a:pt x="39" y="286"/>
                    <a:pt x="76" y="308"/>
                    <a:pt x="116" y="308"/>
                  </a:cubicBezTo>
                  <a:cubicBezTo>
                    <a:pt x="156" y="308"/>
                    <a:pt x="193" y="286"/>
                    <a:pt x="213" y="252"/>
                  </a:cubicBezTo>
                  <a:cubicBezTo>
                    <a:pt x="232" y="218"/>
                    <a:pt x="232" y="179"/>
                    <a:pt x="213" y="146"/>
                  </a:cubicBezTo>
                  <a:lnTo>
                    <a:pt x="124" y="5"/>
                  </a:lnTo>
                  <a:close/>
                  <a:moveTo>
                    <a:pt x="196" y="242"/>
                  </a:moveTo>
                  <a:cubicBezTo>
                    <a:pt x="179" y="270"/>
                    <a:pt x="148" y="288"/>
                    <a:pt x="116" y="288"/>
                  </a:cubicBezTo>
                  <a:cubicBezTo>
                    <a:pt x="84" y="288"/>
                    <a:pt x="53" y="270"/>
                    <a:pt x="36" y="242"/>
                  </a:cubicBezTo>
                  <a:cubicBezTo>
                    <a:pt x="21" y="214"/>
                    <a:pt x="20" y="183"/>
                    <a:pt x="36" y="156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211" y="183"/>
                    <a:pt x="211" y="215"/>
                    <a:pt x="196" y="2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6185218" y="2427153"/>
              <a:ext cx="158140" cy="209707"/>
            </a:xfrm>
            <a:custGeom>
              <a:avLst/>
              <a:gdLst>
                <a:gd name="T0" fmla="*/ 124 w 232"/>
                <a:gd name="T1" fmla="*/ 5 h 308"/>
                <a:gd name="T2" fmla="*/ 116 w 232"/>
                <a:gd name="T3" fmla="*/ 0 h 308"/>
                <a:gd name="T4" fmla="*/ 108 w 232"/>
                <a:gd name="T5" fmla="*/ 5 h 308"/>
                <a:gd name="T6" fmla="*/ 19 w 232"/>
                <a:gd name="T7" fmla="*/ 146 h 308"/>
                <a:gd name="T8" fmla="*/ 19 w 232"/>
                <a:gd name="T9" fmla="*/ 146 h 308"/>
                <a:gd name="T10" fmla="*/ 19 w 232"/>
                <a:gd name="T11" fmla="*/ 252 h 308"/>
                <a:gd name="T12" fmla="*/ 116 w 232"/>
                <a:gd name="T13" fmla="*/ 308 h 308"/>
                <a:gd name="T14" fmla="*/ 213 w 232"/>
                <a:gd name="T15" fmla="*/ 252 h 308"/>
                <a:gd name="T16" fmla="*/ 213 w 232"/>
                <a:gd name="T17" fmla="*/ 146 h 308"/>
                <a:gd name="T18" fmla="*/ 124 w 232"/>
                <a:gd name="T19" fmla="*/ 5 h 308"/>
                <a:gd name="T20" fmla="*/ 196 w 232"/>
                <a:gd name="T21" fmla="*/ 242 h 308"/>
                <a:gd name="T22" fmla="*/ 116 w 232"/>
                <a:gd name="T23" fmla="*/ 288 h 308"/>
                <a:gd name="T24" fmla="*/ 36 w 232"/>
                <a:gd name="T25" fmla="*/ 242 h 308"/>
                <a:gd name="T26" fmla="*/ 36 w 232"/>
                <a:gd name="T27" fmla="*/ 156 h 308"/>
                <a:gd name="T28" fmla="*/ 116 w 232"/>
                <a:gd name="T29" fmla="*/ 29 h 308"/>
                <a:gd name="T30" fmla="*/ 196 w 232"/>
                <a:gd name="T31" fmla="*/ 156 h 308"/>
                <a:gd name="T32" fmla="*/ 196 w 232"/>
                <a:gd name="T33" fmla="*/ 2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2" h="308">
                  <a:moveTo>
                    <a:pt x="124" y="5"/>
                  </a:moveTo>
                  <a:cubicBezTo>
                    <a:pt x="122" y="2"/>
                    <a:pt x="119" y="0"/>
                    <a:pt x="116" y="0"/>
                  </a:cubicBezTo>
                  <a:cubicBezTo>
                    <a:pt x="113" y="0"/>
                    <a:pt x="109" y="2"/>
                    <a:pt x="108" y="5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179"/>
                    <a:pt x="0" y="218"/>
                    <a:pt x="19" y="252"/>
                  </a:cubicBezTo>
                  <a:cubicBezTo>
                    <a:pt x="39" y="286"/>
                    <a:pt x="76" y="308"/>
                    <a:pt x="116" y="308"/>
                  </a:cubicBezTo>
                  <a:cubicBezTo>
                    <a:pt x="156" y="308"/>
                    <a:pt x="193" y="286"/>
                    <a:pt x="213" y="252"/>
                  </a:cubicBezTo>
                  <a:cubicBezTo>
                    <a:pt x="232" y="218"/>
                    <a:pt x="232" y="179"/>
                    <a:pt x="213" y="146"/>
                  </a:cubicBezTo>
                  <a:lnTo>
                    <a:pt x="124" y="5"/>
                  </a:lnTo>
                  <a:close/>
                  <a:moveTo>
                    <a:pt x="196" y="242"/>
                  </a:moveTo>
                  <a:cubicBezTo>
                    <a:pt x="179" y="270"/>
                    <a:pt x="148" y="288"/>
                    <a:pt x="116" y="288"/>
                  </a:cubicBezTo>
                  <a:cubicBezTo>
                    <a:pt x="84" y="288"/>
                    <a:pt x="53" y="270"/>
                    <a:pt x="36" y="242"/>
                  </a:cubicBezTo>
                  <a:cubicBezTo>
                    <a:pt x="21" y="214"/>
                    <a:pt x="20" y="183"/>
                    <a:pt x="36" y="156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211" y="183"/>
                    <a:pt x="211" y="215"/>
                    <a:pt x="196" y="2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5"/>
            <p:cNvSpPr>
              <a:spLocks noEditPoints="1"/>
            </p:cNvSpPr>
            <p:nvPr/>
          </p:nvSpPr>
          <p:spPr bwMode="auto">
            <a:xfrm>
              <a:off x="6029300" y="2835115"/>
              <a:ext cx="158140" cy="209707"/>
            </a:xfrm>
            <a:custGeom>
              <a:avLst/>
              <a:gdLst>
                <a:gd name="T0" fmla="*/ 124 w 232"/>
                <a:gd name="T1" fmla="*/ 5 h 308"/>
                <a:gd name="T2" fmla="*/ 116 w 232"/>
                <a:gd name="T3" fmla="*/ 0 h 308"/>
                <a:gd name="T4" fmla="*/ 108 w 232"/>
                <a:gd name="T5" fmla="*/ 5 h 308"/>
                <a:gd name="T6" fmla="*/ 19 w 232"/>
                <a:gd name="T7" fmla="*/ 146 h 308"/>
                <a:gd name="T8" fmla="*/ 19 w 232"/>
                <a:gd name="T9" fmla="*/ 146 h 308"/>
                <a:gd name="T10" fmla="*/ 19 w 232"/>
                <a:gd name="T11" fmla="*/ 252 h 308"/>
                <a:gd name="T12" fmla="*/ 116 w 232"/>
                <a:gd name="T13" fmla="*/ 308 h 308"/>
                <a:gd name="T14" fmla="*/ 213 w 232"/>
                <a:gd name="T15" fmla="*/ 252 h 308"/>
                <a:gd name="T16" fmla="*/ 213 w 232"/>
                <a:gd name="T17" fmla="*/ 146 h 308"/>
                <a:gd name="T18" fmla="*/ 124 w 232"/>
                <a:gd name="T19" fmla="*/ 5 h 308"/>
                <a:gd name="T20" fmla="*/ 196 w 232"/>
                <a:gd name="T21" fmla="*/ 242 h 308"/>
                <a:gd name="T22" fmla="*/ 116 w 232"/>
                <a:gd name="T23" fmla="*/ 288 h 308"/>
                <a:gd name="T24" fmla="*/ 36 w 232"/>
                <a:gd name="T25" fmla="*/ 242 h 308"/>
                <a:gd name="T26" fmla="*/ 36 w 232"/>
                <a:gd name="T27" fmla="*/ 156 h 308"/>
                <a:gd name="T28" fmla="*/ 116 w 232"/>
                <a:gd name="T29" fmla="*/ 29 h 308"/>
                <a:gd name="T30" fmla="*/ 196 w 232"/>
                <a:gd name="T31" fmla="*/ 156 h 308"/>
                <a:gd name="T32" fmla="*/ 196 w 232"/>
                <a:gd name="T33" fmla="*/ 2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2" h="308">
                  <a:moveTo>
                    <a:pt x="124" y="5"/>
                  </a:moveTo>
                  <a:cubicBezTo>
                    <a:pt x="122" y="2"/>
                    <a:pt x="119" y="0"/>
                    <a:pt x="116" y="0"/>
                  </a:cubicBezTo>
                  <a:cubicBezTo>
                    <a:pt x="113" y="0"/>
                    <a:pt x="109" y="2"/>
                    <a:pt x="108" y="5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179"/>
                    <a:pt x="0" y="218"/>
                    <a:pt x="19" y="252"/>
                  </a:cubicBezTo>
                  <a:cubicBezTo>
                    <a:pt x="39" y="286"/>
                    <a:pt x="76" y="308"/>
                    <a:pt x="116" y="308"/>
                  </a:cubicBezTo>
                  <a:cubicBezTo>
                    <a:pt x="156" y="308"/>
                    <a:pt x="193" y="286"/>
                    <a:pt x="213" y="252"/>
                  </a:cubicBezTo>
                  <a:cubicBezTo>
                    <a:pt x="232" y="218"/>
                    <a:pt x="232" y="179"/>
                    <a:pt x="213" y="146"/>
                  </a:cubicBezTo>
                  <a:lnTo>
                    <a:pt x="124" y="5"/>
                  </a:lnTo>
                  <a:close/>
                  <a:moveTo>
                    <a:pt x="196" y="242"/>
                  </a:moveTo>
                  <a:cubicBezTo>
                    <a:pt x="179" y="270"/>
                    <a:pt x="148" y="288"/>
                    <a:pt x="116" y="288"/>
                  </a:cubicBezTo>
                  <a:cubicBezTo>
                    <a:pt x="84" y="288"/>
                    <a:pt x="53" y="270"/>
                    <a:pt x="36" y="242"/>
                  </a:cubicBezTo>
                  <a:cubicBezTo>
                    <a:pt x="21" y="214"/>
                    <a:pt x="20" y="183"/>
                    <a:pt x="36" y="156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211" y="183"/>
                    <a:pt x="211" y="215"/>
                    <a:pt x="196" y="2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6185218" y="3144606"/>
              <a:ext cx="158140" cy="209707"/>
            </a:xfrm>
            <a:custGeom>
              <a:avLst/>
              <a:gdLst>
                <a:gd name="T0" fmla="*/ 124 w 232"/>
                <a:gd name="T1" fmla="*/ 5 h 308"/>
                <a:gd name="T2" fmla="*/ 116 w 232"/>
                <a:gd name="T3" fmla="*/ 0 h 308"/>
                <a:gd name="T4" fmla="*/ 108 w 232"/>
                <a:gd name="T5" fmla="*/ 5 h 308"/>
                <a:gd name="T6" fmla="*/ 19 w 232"/>
                <a:gd name="T7" fmla="*/ 146 h 308"/>
                <a:gd name="T8" fmla="*/ 19 w 232"/>
                <a:gd name="T9" fmla="*/ 146 h 308"/>
                <a:gd name="T10" fmla="*/ 19 w 232"/>
                <a:gd name="T11" fmla="*/ 252 h 308"/>
                <a:gd name="T12" fmla="*/ 116 w 232"/>
                <a:gd name="T13" fmla="*/ 308 h 308"/>
                <a:gd name="T14" fmla="*/ 213 w 232"/>
                <a:gd name="T15" fmla="*/ 252 h 308"/>
                <a:gd name="T16" fmla="*/ 213 w 232"/>
                <a:gd name="T17" fmla="*/ 146 h 308"/>
                <a:gd name="T18" fmla="*/ 124 w 232"/>
                <a:gd name="T19" fmla="*/ 5 h 308"/>
                <a:gd name="T20" fmla="*/ 196 w 232"/>
                <a:gd name="T21" fmla="*/ 242 h 308"/>
                <a:gd name="T22" fmla="*/ 116 w 232"/>
                <a:gd name="T23" fmla="*/ 288 h 308"/>
                <a:gd name="T24" fmla="*/ 36 w 232"/>
                <a:gd name="T25" fmla="*/ 242 h 308"/>
                <a:gd name="T26" fmla="*/ 36 w 232"/>
                <a:gd name="T27" fmla="*/ 156 h 308"/>
                <a:gd name="T28" fmla="*/ 116 w 232"/>
                <a:gd name="T29" fmla="*/ 29 h 308"/>
                <a:gd name="T30" fmla="*/ 196 w 232"/>
                <a:gd name="T31" fmla="*/ 156 h 308"/>
                <a:gd name="T32" fmla="*/ 196 w 232"/>
                <a:gd name="T33" fmla="*/ 2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2" h="308">
                  <a:moveTo>
                    <a:pt x="124" y="5"/>
                  </a:moveTo>
                  <a:cubicBezTo>
                    <a:pt x="122" y="2"/>
                    <a:pt x="119" y="0"/>
                    <a:pt x="116" y="0"/>
                  </a:cubicBezTo>
                  <a:cubicBezTo>
                    <a:pt x="113" y="0"/>
                    <a:pt x="109" y="2"/>
                    <a:pt x="108" y="5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179"/>
                    <a:pt x="0" y="218"/>
                    <a:pt x="19" y="252"/>
                  </a:cubicBezTo>
                  <a:cubicBezTo>
                    <a:pt x="39" y="286"/>
                    <a:pt x="76" y="308"/>
                    <a:pt x="116" y="308"/>
                  </a:cubicBezTo>
                  <a:cubicBezTo>
                    <a:pt x="156" y="308"/>
                    <a:pt x="193" y="286"/>
                    <a:pt x="213" y="252"/>
                  </a:cubicBezTo>
                  <a:cubicBezTo>
                    <a:pt x="232" y="218"/>
                    <a:pt x="232" y="179"/>
                    <a:pt x="213" y="146"/>
                  </a:cubicBezTo>
                  <a:lnTo>
                    <a:pt x="124" y="5"/>
                  </a:lnTo>
                  <a:close/>
                  <a:moveTo>
                    <a:pt x="196" y="242"/>
                  </a:moveTo>
                  <a:cubicBezTo>
                    <a:pt x="179" y="270"/>
                    <a:pt x="148" y="288"/>
                    <a:pt x="116" y="288"/>
                  </a:cubicBezTo>
                  <a:cubicBezTo>
                    <a:pt x="84" y="288"/>
                    <a:pt x="53" y="270"/>
                    <a:pt x="36" y="242"/>
                  </a:cubicBezTo>
                  <a:cubicBezTo>
                    <a:pt x="21" y="214"/>
                    <a:pt x="20" y="183"/>
                    <a:pt x="36" y="156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211" y="183"/>
                    <a:pt x="211" y="215"/>
                    <a:pt x="196" y="2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5"/>
            <p:cNvSpPr>
              <a:spLocks noEditPoints="1"/>
            </p:cNvSpPr>
            <p:nvPr/>
          </p:nvSpPr>
          <p:spPr bwMode="auto">
            <a:xfrm>
              <a:off x="6029300" y="3411892"/>
              <a:ext cx="158140" cy="209707"/>
            </a:xfrm>
            <a:custGeom>
              <a:avLst/>
              <a:gdLst>
                <a:gd name="T0" fmla="*/ 124 w 232"/>
                <a:gd name="T1" fmla="*/ 5 h 308"/>
                <a:gd name="T2" fmla="*/ 116 w 232"/>
                <a:gd name="T3" fmla="*/ 0 h 308"/>
                <a:gd name="T4" fmla="*/ 108 w 232"/>
                <a:gd name="T5" fmla="*/ 5 h 308"/>
                <a:gd name="T6" fmla="*/ 19 w 232"/>
                <a:gd name="T7" fmla="*/ 146 h 308"/>
                <a:gd name="T8" fmla="*/ 19 w 232"/>
                <a:gd name="T9" fmla="*/ 146 h 308"/>
                <a:gd name="T10" fmla="*/ 19 w 232"/>
                <a:gd name="T11" fmla="*/ 252 h 308"/>
                <a:gd name="T12" fmla="*/ 116 w 232"/>
                <a:gd name="T13" fmla="*/ 308 h 308"/>
                <a:gd name="T14" fmla="*/ 213 w 232"/>
                <a:gd name="T15" fmla="*/ 252 h 308"/>
                <a:gd name="T16" fmla="*/ 213 w 232"/>
                <a:gd name="T17" fmla="*/ 146 h 308"/>
                <a:gd name="T18" fmla="*/ 124 w 232"/>
                <a:gd name="T19" fmla="*/ 5 h 308"/>
                <a:gd name="T20" fmla="*/ 196 w 232"/>
                <a:gd name="T21" fmla="*/ 242 h 308"/>
                <a:gd name="T22" fmla="*/ 116 w 232"/>
                <a:gd name="T23" fmla="*/ 288 h 308"/>
                <a:gd name="T24" fmla="*/ 36 w 232"/>
                <a:gd name="T25" fmla="*/ 242 h 308"/>
                <a:gd name="T26" fmla="*/ 36 w 232"/>
                <a:gd name="T27" fmla="*/ 156 h 308"/>
                <a:gd name="T28" fmla="*/ 116 w 232"/>
                <a:gd name="T29" fmla="*/ 29 h 308"/>
                <a:gd name="T30" fmla="*/ 196 w 232"/>
                <a:gd name="T31" fmla="*/ 156 h 308"/>
                <a:gd name="T32" fmla="*/ 196 w 232"/>
                <a:gd name="T33" fmla="*/ 24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2" h="308">
                  <a:moveTo>
                    <a:pt x="124" y="5"/>
                  </a:moveTo>
                  <a:cubicBezTo>
                    <a:pt x="122" y="2"/>
                    <a:pt x="119" y="0"/>
                    <a:pt x="116" y="0"/>
                  </a:cubicBezTo>
                  <a:cubicBezTo>
                    <a:pt x="113" y="0"/>
                    <a:pt x="109" y="2"/>
                    <a:pt x="108" y="5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179"/>
                    <a:pt x="0" y="218"/>
                    <a:pt x="19" y="252"/>
                  </a:cubicBezTo>
                  <a:cubicBezTo>
                    <a:pt x="39" y="286"/>
                    <a:pt x="76" y="308"/>
                    <a:pt x="116" y="308"/>
                  </a:cubicBezTo>
                  <a:cubicBezTo>
                    <a:pt x="156" y="308"/>
                    <a:pt x="193" y="286"/>
                    <a:pt x="213" y="252"/>
                  </a:cubicBezTo>
                  <a:cubicBezTo>
                    <a:pt x="232" y="218"/>
                    <a:pt x="232" y="179"/>
                    <a:pt x="213" y="146"/>
                  </a:cubicBezTo>
                  <a:lnTo>
                    <a:pt x="124" y="5"/>
                  </a:lnTo>
                  <a:close/>
                  <a:moveTo>
                    <a:pt x="196" y="242"/>
                  </a:moveTo>
                  <a:cubicBezTo>
                    <a:pt x="179" y="270"/>
                    <a:pt x="148" y="288"/>
                    <a:pt x="116" y="288"/>
                  </a:cubicBezTo>
                  <a:cubicBezTo>
                    <a:pt x="84" y="288"/>
                    <a:pt x="53" y="270"/>
                    <a:pt x="36" y="242"/>
                  </a:cubicBezTo>
                  <a:cubicBezTo>
                    <a:pt x="21" y="214"/>
                    <a:pt x="20" y="183"/>
                    <a:pt x="36" y="156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211" y="183"/>
                    <a:pt x="211" y="215"/>
                    <a:pt x="196" y="2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Agrupar 48"/>
          <p:cNvGrpSpPr/>
          <p:nvPr/>
        </p:nvGrpSpPr>
        <p:grpSpPr>
          <a:xfrm>
            <a:off x="5869984" y="5053734"/>
            <a:ext cx="112827" cy="112764"/>
            <a:chOff x="5454651" y="3893344"/>
            <a:chExt cx="188811" cy="188705"/>
          </a:xfrm>
        </p:grpSpPr>
        <p:cxnSp>
          <p:nvCxnSpPr>
            <p:cNvPr id="36" name="Conector reto 35"/>
            <p:cNvCxnSpPr>
              <a:cxnSpLocks/>
            </p:cNvCxnSpPr>
            <p:nvPr/>
          </p:nvCxnSpPr>
          <p:spPr>
            <a:xfrm flipH="1">
              <a:off x="5574508" y="3893344"/>
              <a:ext cx="68954" cy="68955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>
              <a:cxnSpLocks/>
            </p:cNvCxnSpPr>
            <p:nvPr/>
          </p:nvCxnSpPr>
          <p:spPr>
            <a:xfrm>
              <a:off x="5454651" y="3893344"/>
              <a:ext cx="68954" cy="68955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>
              <a:cxnSpLocks/>
            </p:cNvCxnSpPr>
            <p:nvPr/>
          </p:nvCxnSpPr>
          <p:spPr>
            <a:xfrm flipH="1" flipV="1">
              <a:off x="5574508" y="4013094"/>
              <a:ext cx="68954" cy="68955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>
              <a:cxnSpLocks/>
            </p:cNvCxnSpPr>
            <p:nvPr/>
          </p:nvCxnSpPr>
          <p:spPr>
            <a:xfrm flipV="1">
              <a:off x="5454651" y="4013094"/>
              <a:ext cx="68954" cy="68955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Agrupar 53"/>
          <p:cNvGrpSpPr/>
          <p:nvPr/>
        </p:nvGrpSpPr>
        <p:grpSpPr>
          <a:xfrm>
            <a:off x="7065737" y="6076263"/>
            <a:ext cx="89091" cy="89041"/>
            <a:chOff x="5454651" y="3893344"/>
            <a:chExt cx="188811" cy="188705"/>
          </a:xfrm>
        </p:grpSpPr>
        <p:cxnSp>
          <p:nvCxnSpPr>
            <p:cNvPr id="41" name="Conector reto 40"/>
            <p:cNvCxnSpPr>
              <a:cxnSpLocks/>
            </p:cNvCxnSpPr>
            <p:nvPr/>
          </p:nvCxnSpPr>
          <p:spPr>
            <a:xfrm flipH="1">
              <a:off x="5574508" y="3893344"/>
              <a:ext cx="68954" cy="68955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>
              <a:cxnSpLocks/>
            </p:cNvCxnSpPr>
            <p:nvPr/>
          </p:nvCxnSpPr>
          <p:spPr>
            <a:xfrm>
              <a:off x="5454651" y="3893344"/>
              <a:ext cx="68954" cy="68955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>
              <a:cxnSpLocks/>
            </p:cNvCxnSpPr>
            <p:nvPr/>
          </p:nvCxnSpPr>
          <p:spPr>
            <a:xfrm flipH="1" flipV="1">
              <a:off x="5574508" y="4013094"/>
              <a:ext cx="68954" cy="68955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>
              <a:cxnSpLocks/>
            </p:cNvCxnSpPr>
            <p:nvPr/>
          </p:nvCxnSpPr>
          <p:spPr>
            <a:xfrm flipV="1">
              <a:off x="5454651" y="4013094"/>
              <a:ext cx="68954" cy="68955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CaixaDeTexto 45"/>
          <p:cNvSpPr txBox="1"/>
          <p:nvPr/>
        </p:nvSpPr>
        <p:spPr>
          <a:xfrm>
            <a:off x="6672064" y="2276872"/>
            <a:ext cx="6897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RPM ESTARÁ</a:t>
            </a:r>
          </a:p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TRABALHANDO PARA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9017555" y="4312785"/>
            <a:ext cx="3991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VIDAS!!!</a:t>
            </a:r>
          </a:p>
        </p:txBody>
      </p:sp>
      <p:pic>
        <p:nvPicPr>
          <p:cNvPr id="51" name="Picture 5" descr="C:\Users\gle_m\Desktop\2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5" b="50000"/>
          <a:stretch/>
        </p:blipFill>
        <p:spPr bwMode="auto">
          <a:xfrm>
            <a:off x="-24680" y="-27384"/>
            <a:ext cx="1762221" cy="3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 descr="C:\Users\gle_m\Desktop\2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3" t="50000"/>
          <a:stretch/>
        </p:blipFill>
        <p:spPr bwMode="auto">
          <a:xfrm>
            <a:off x="10416480" y="3307248"/>
            <a:ext cx="1759541" cy="3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gle_m\Desktop\bela&amp;cor-0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85207" r="7589" b="4188"/>
          <a:stretch/>
        </p:blipFill>
        <p:spPr bwMode="auto">
          <a:xfrm>
            <a:off x="-11878" y="6263733"/>
            <a:ext cx="12211046" cy="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le_m\Desktop\1111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43436" r="29722" b="41853"/>
          <a:stretch/>
        </p:blipFill>
        <p:spPr bwMode="auto">
          <a:xfrm>
            <a:off x="263352" y="6291117"/>
            <a:ext cx="1581150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gle_m\Desktop\1111111111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3" b="39718"/>
          <a:stretch/>
        </p:blipFill>
        <p:spPr bwMode="auto">
          <a:xfrm>
            <a:off x="9745658" y="6263732"/>
            <a:ext cx="2759054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gle_m\Desktop\24.2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0" r="40490" b="15098"/>
          <a:stretch/>
        </p:blipFill>
        <p:spPr bwMode="auto">
          <a:xfrm>
            <a:off x="-48383" y="1029941"/>
            <a:ext cx="5388193" cy="4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aixaDeTexto 44"/>
          <p:cNvSpPr txBox="1"/>
          <p:nvPr/>
        </p:nvSpPr>
        <p:spPr>
          <a:xfrm>
            <a:off x="234343" y="2636912"/>
            <a:ext cx="3991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ANTES DE MAIS NADA</a:t>
            </a:r>
          </a:p>
        </p:txBody>
      </p:sp>
      <p:pic>
        <p:nvPicPr>
          <p:cNvPr id="3074" name="Picture 2" descr="C:\Users\gle_m\Desktop\Imagem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28023" r="17395" b="35437"/>
          <a:stretch/>
        </p:blipFill>
        <p:spPr bwMode="auto">
          <a:xfrm>
            <a:off x="6328633" y="3384910"/>
            <a:ext cx="5462549" cy="180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34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gle_m\Desktop\8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6" r="1947" b="12957"/>
          <a:stretch/>
        </p:blipFill>
        <p:spPr bwMode="auto">
          <a:xfrm>
            <a:off x="-48384" y="-27384"/>
            <a:ext cx="12247551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gle_m\Documents\PRONTOPPT\CLIENTES\FORTE APACHE\BEAUTY COLOR - CONVENÇÃO 2\SOU MAIS\00\36anos_logo_02_0006_Background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84" y="1988840"/>
            <a:ext cx="1225427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visa 10"/>
          <p:cNvSpPr/>
          <p:nvPr/>
        </p:nvSpPr>
        <p:spPr>
          <a:xfrm>
            <a:off x="207110" y="4646534"/>
            <a:ext cx="2832602" cy="398318"/>
          </a:xfrm>
          <a:prstGeom prst="chevron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3230636" y="4646534"/>
            <a:ext cx="2832602" cy="398318"/>
          </a:xfrm>
          <a:prstGeom prst="chevron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7023580" y="4646534"/>
            <a:ext cx="2832602" cy="398318"/>
          </a:xfrm>
          <a:prstGeom prst="chevron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>
            <a:off x="10200456" y="4646534"/>
            <a:ext cx="1815966" cy="398318"/>
          </a:xfrm>
          <a:prstGeom prst="chevron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82967" y="116632"/>
            <a:ext cx="10441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SOBRE AS CONTRIBUIÇÕES DOS MANTENEDORES SERÁ OFERTADO AO RPM AS SEGUINTES PERCENTAGENS:</a:t>
            </a:r>
          </a:p>
        </p:txBody>
      </p:sp>
      <p:pic>
        <p:nvPicPr>
          <p:cNvPr id="20" name="Picture 5" descr="C:\Users\gle_m\Desktop\2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5" b="50000"/>
          <a:stretch/>
        </p:blipFill>
        <p:spPr bwMode="auto">
          <a:xfrm>
            <a:off x="-24680" y="-27384"/>
            <a:ext cx="1762221" cy="3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gle_m\Desktop\2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3" t="50000"/>
          <a:stretch/>
        </p:blipFill>
        <p:spPr bwMode="auto">
          <a:xfrm>
            <a:off x="10416480" y="3307248"/>
            <a:ext cx="1759541" cy="3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le_m\Desktop\bela&amp;cor-0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85207" r="7589" b="4188"/>
          <a:stretch/>
        </p:blipFill>
        <p:spPr bwMode="auto">
          <a:xfrm>
            <a:off x="-11878" y="6263733"/>
            <a:ext cx="12211046" cy="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le_m\Desktop\1111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43436" r="29722" b="41853"/>
          <a:stretch/>
        </p:blipFill>
        <p:spPr bwMode="auto">
          <a:xfrm>
            <a:off x="263352" y="6291117"/>
            <a:ext cx="1581150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gle_m\Desktop\1111111111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3" b="39718"/>
          <a:stretch/>
        </p:blipFill>
        <p:spPr bwMode="auto">
          <a:xfrm>
            <a:off x="9745658" y="6263732"/>
            <a:ext cx="2759054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617971" y="3379500"/>
            <a:ext cx="2635205" cy="2569780"/>
            <a:chOff x="617971" y="3379500"/>
            <a:chExt cx="2635205" cy="2569780"/>
          </a:xfrm>
        </p:grpSpPr>
        <p:pic>
          <p:nvPicPr>
            <p:cNvPr id="3074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>
              <a:off x="617971" y="3379500"/>
              <a:ext cx="2635205" cy="256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ixaDeTexto 21"/>
            <p:cNvSpPr txBox="1"/>
            <p:nvPr/>
          </p:nvSpPr>
          <p:spPr>
            <a:xfrm>
              <a:off x="856431" y="4581128"/>
              <a:ext cx="1999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INICIAL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4527590" y="3361644"/>
            <a:ext cx="2635205" cy="2569780"/>
            <a:chOff x="4527590" y="3361644"/>
            <a:chExt cx="2635205" cy="2569780"/>
          </a:xfrm>
        </p:grpSpPr>
        <p:pic>
          <p:nvPicPr>
            <p:cNvPr id="17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>
              <a:off x="4527590" y="3361644"/>
              <a:ext cx="2635205" cy="256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ixaDeTexto 22"/>
            <p:cNvSpPr txBox="1"/>
            <p:nvPr/>
          </p:nvSpPr>
          <p:spPr>
            <a:xfrm>
              <a:off x="4799856" y="4368006"/>
              <a:ext cx="20162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APÓS A META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8079841" y="3379500"/>
            <a:ext cx="2635205" cy="2569780"/>
            <a:chOff x="8079841" y="3379500"/>
            <a:chExt cx="2635205" cy="2569780"/>
          </a:xfrm>
        </p:grpSpPr>
        <p:pic>
          <p:nvPicPr>
            <p:cNvPr id="18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>
              <a:off x="8079841" y="3379500"/>
              <a:ext cx="2635205" cy="256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/>
            <p:cNvSpPr txBox="1"/>
            <p:nvPr/>
          </p:nvSpPr>
          <p:spPr>
            <a:xfrm>
              <a:off x="8256240" y="4581128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BÔNUS</a:t>
              </a:r>
            </a:p>
          </p:txBody>
        </p:sp>
      </p:grpSp>
      <p:sp>
        <p:nvSpPr>
          <p:cNvPr id="25" name="CaixaDeTexto 24"/>
          <p:cNvSpPr txBox="1"/>
          <p:nvPr/>
        </p:nvSpPr>
        <p:spPr>
          <a:xfrm>
            <a:off x="609766" y="2276872"/>
            <a:ext cx="2620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Você inicia com uma oferta de </a:t>
            </a:r>
            <a:r>
              <a:rPr lang="pt-B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20%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4223792" y="2228671"/>
            <a:ext cx="2951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Atingindo a meta, sua oferta passará a ser de </a:t>
            </a:r>
            <a:r>
              <a:rPr lang="pt-B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30%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608168" y="2044005"/>
            <a:ext cx="38884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Bônus extra de </a:t>
            </a:r>
            <a:r>
              <a:rPr lang="pt-B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5%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sobre as contribuições dos mantenedores de sua equipe</a:t>
            </a:r>
          </a:p>
        </p:txBody>
      </p:sp>
    </p:spTree>
    <p:extLst>
      <p:ext uri="{BB962C8B-B14F-4D97-AF65-F5344CB8AC3E}">
        <p14:creationId xmlns:p14="http://schemas.microsoft.com/office/powerpoint/2010/main" val="9392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49333" decel="50667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le_m\Desktop\ODRA1L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7408" r="968" b="988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71547" y="-27384"/>
            <a:ext cx="4120453" cy="3030004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233904" y="-27385"/>
            <a:ext cx="4267636" cy="6318502"/>
            <a:chOff x="233904" y="-27385"/>
            <a:chExt cx="4267636" cy="6318502"/>
          </a:xfrm>
        </p:grpSpPr>
        <p:grpSp>
          <p:nvGrpSpPr>
            <p:cNvPr id="13" name="Grupo 12"/>
            <p:cNvGrpSpPr/>
            <p:nvPr/>
          </p:nvGrpSpPr>
          <p:grpSpPr>
            <a:xfrm>
              <a:off x="233904" y="-27385"/>
              <a:ext cx="4267636" cy="6318502"/>
              <a:chOff x="7380769" y="-27385"/>
              <a:chExt cx="4267636" cy="6318502"/>
            </a:xfrm>
            <a:solidFill>
              <a:schemeClr val="accent1">
                <a:lumMod val="40000"/>
                <a:lumOff val="60000"/>
                <a:alpha val="60000"/>
              </a:schemeClr>
            </a:solidFill>
          </p:grpSpPr>
          <p:sp>
            <p:nvSpPr>
              <p:cNvPr id="9" name="Retângulo 8"/>
              <p:cNvSpPr/>
              <p:nvPr/>
            </p:nvSpPr>
            <p:spPr>
              <a:xfrm>
                <a:off x="7380769" y="-27385"/>
                <a:ext cx="3744416" cy="63185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Triângulo isósceles 9"/>
              <p:cNvSpPr/>
              <p:nvPr/>
            </p:nvSpPr>
            <p:spPr>
              <a:xfrm rot="5400000" flipH="1">
                <a:off x="10702719" y="3031038"/>
                <a:ext cx="1368152" cy="5232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" name="CaixaDeTexto 10"/>
            <p:cNvSpPr txBox="1"/>
            <p:nvPr/>
          </p:nvSpPr>
          <p:spPr>
            <a:xfrm>
              <a:off x="397106" y="2160842"/>
              <a:ext cx="338437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 META MÍNIMA CONSISTE EM </a:t>
              </a:r>
              <a:r>
                <a:rPr lang="pt-BR" sz="3600" b="1" dirty="0">
                  <a:solidFill>
                    <a:srgbClr val="F5801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DOIS PASSOS </a:t>
              </a:r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SIMPLES: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470589" y="2492896"/>
            <a:ext cx="1759523" cy="1395488"/>
            <a:chOff x="1180464" y="3976724"/>
            <a:chExt cx="1759523" cy="1395488"/>
          </a:xfrm>
        </p:grpSpPr>
        <p:pic>
          <p:nvPicPr>
            <p:cNvPr id="4099" name="Picture 3" descr="C:\Users\gle_m\Desktop\calendar-day-twenty-thre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525" y="3976724"/>
              <a:ext cx="1313401" cy="13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ixaDeTexto 16"/>
            <p:cNvSpPr txBox="1"/>
            <p:nvPr/>
          </p:nvSpPr>
          <p:spPr>
            <a:xfrm>
              <a:off x="1180464" y="4310922"/>
              <a:ext cx="1759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ture" pitchFamily="34" charset="0"/>
                </a:rPr>
                <a:t>30</a:t>
              </a: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4662483" y="3949200"/>
            <a:ext cx="341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Oficializar a adesão de 03 Mantenedores Pessoas Jurídicas em 30 dias.</a:t>
            </a:r>
            <a:endParaRPr lang="pt-BR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9336360" y="2590200"/>
            <a:ext cx="1296144" cy="1277271"/>
            <a:chOff x="9336360" y="2996952"/>
            <a:chExt cx="1296144" cy="1277271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9336360" y="2996952"/>
              <a:ext cx="1255440" cy="1277271"/>
            </a:xfrm>
            <a:prstGeom prst="roundRect">
              <a:avLst>
                <a:gd name="adj" fmla="val 15175"/>
              </a:avLst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0815" y="3235061"/>
              <a:ext cx="372360" cy="801385"/>
            </a:xfrm>
            <a:prstGeom prst="rect">
              <a:avLst/>
            </a:prstGeom>
          </p:spPr>
        </p:pic>
        <p:pic>
          <p:nvPicPr>
            <p:cNvPr id="4100" name="Picture 4" descr="C:\Users\gle_m\Downloads\standing-up-man- (1)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1875" y="3191127"/>
              <a:ext cx="850629" cy="850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CaixaDeTexto 23"/>
          <p:cNvSpPr txBox="1"/>
          <p:nvPr/>
        </p:nvSpPr>
        <p:spPr>
          <a:xfrm>
            <a:off x="8231115" y="3961752"/>
            <a:ext cx="341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Incluir 02 novos </a:t>
            </a:r>
            <a:r>
              <a:rPr lang="pt-B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RPMs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como membros da sua Equipe.</a:t>
            </a:r>
            <a:endParaRPr lang="pt-BR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5807968" y="116632"/>
            <a:ext cx="4968552" cy="1015663"/>
            <a:chOff x="983432" y="244099"/>
            <a:chExt cx="4968552" cy="1015663"/>
          </a:xfrm>
        </p:grpSpPr>
        <p:sp>
          <p:nvSpPr>
            <p:cNvPr id="26" name="CaixaDeTexto 25"/>
            <p:cNvSpPr txBox="1"/>
            <p:nvPr/>
          </p:nvSpPr>
          <p:spPr>
            <a:xfrm>
              <a:off x="3593155" y="474867"/>
              <a:ext cx="1759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MÍNIMA</a:t>
              </a: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983432" y="244099"/>
              <a:ext cx="49685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 META</a:t>
              </a:r>
              <a:endPara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28" name="Arredondar Retângulo no Mesmo Canto Lateral 27"/>
          <p:cNvSpPr/>
          <p:nvPr/>
        </p:nvSpPr>
        <p:spPr>
          <a:xfrm>
            <a:off x="4239930" y="5394305"/>
            <a:ext cx="7802750" cy="115212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4501540" y="5527754"/>
            <a:ext cx="7145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58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PRONTO!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AGORA EM DIANTE VOCÊ TEM 30% SOBRE TODAS AS CONTRIBUIÇÕES.</a:t>
            </a:r>
          </a:p>
        </p:txBody>
      </p:sp>
      <p:pic>
        <p:nvPicPr>
          <p:cNvPr id="3" name="Picture 2" descr="C:\Users\gle_m\Desktop\bela&amp;cor-0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85207" r="7589" b="4188"/>
          <a:stretch/>
        </p:blipFill>
        <p:spPr bwMode="auto">
          <a:xfrm>
            <a:off x="-11878" y="6263733"/>
            <a:ext cx="12211046" cy="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le_m\Desktop\1111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43436" r="29722" b="41853"/>
          <a:stretch/>
        </p:blipFill>
        <p:spPr bwMode="auto">
          <a:xfrm>
            <a:off x="263352" y="6291117"/>
            <a:ext cx="1581150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gle_m\Desktop\1111111111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3" b="39718"/>
          <a:stretch/>
        </p:blipFill>
        <p:spPr bwMode="auto">
          <a:xfrm>
            <a:off x="9745658" y="6263732"/>
            <a:ext cx="2759054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2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C:\Users\gle_m\Desktop\ODRA1L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7408" r="968" b="988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upo 44"/>
          <p:cNvGrpSpPr/>
          <p:nvPr/>
        </p:nvGrpSpPr>
        <p:grpSpPr>
          <a:xfrm>
            <a:off x="1341911" y="-1167910"/>
            <a:ext cx="4322041" cy="7728775"/>
            <a:chOff x="1529514" y="-1167910"/>
            <a:chExt cx="4322041" cy="7728775"/>
          </a:xfrm>
        </p:grpSpPr>
        <p:grpSp>
          <p:nvGrpSpPr>
            <p:cNvPr id="33" name="Grupo 32"/>
            <p:cNvGrpSpPr/>
            <p:nvPr/>
          </p:nvGrpSpPr>
          <p:grpSpPr>
            <a:xfrm>
              <a:off x="1529514" y="-1167910"/>
              <a:ext cx="4322041" cy="7728775"/>
              <a:chOff x="1520075" y="-1167910"/>
              <a:chExt cx="4322041" cy="7728775"/>
            </a:xfrm>
          </p:grpSpPr>
          <p:pic>
            <p:nvPicPr>
              <p:cNvPr id="5123" name="Picture 3" descr="C:\Users\gle_m\Desktop\MEN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45" r="56299"/>
              <a:stretch/>
            </p:blipFill>
            <p:spPr bwMode="auto">
              <a:xfrm>
                <a:off x="1520075" y="-1167910"/>
                <a:ext cx="4322041" cy="7728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C:\Users\gle_m\Desktop\11111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3436" r="29722" b="41853"/>
              <a:stretch/>
            </p:blipFill>
            <p:spPr bwMode="auto">
              <a:xfrm>
                <a:off x="3830089" y="3495106"/>
                <a:ext cx="554183" cy="208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9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 rot="10800000">
              <a:off x="2764342" y="-101339"/>
              <a:ext cx="1352277" cy="1318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CaixaDeTexto 52"/>
            <p:cNvSpPr txBox="1"/>
            <p:nvPr/>
          </p:nvSpPr>
          <p:spPr>
            <a:xfrm>
              <a:off x="2921688" y="116632"/>
              <a:ext cx="11980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5%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6442857" y="-675456"/>
            <a:ext cx="3302801" cy="7728775"/>
            <a:chOff x="6442857" y="-675456"/>
            <a:chExt cx="3302801" cy="7728775"/>
          </a:xfrm>
        </p:grpSpPr>
        <p:grpSp>
          <p:nvGrpSpPr>
            <p:cNvPr id="28" name="Grupo 27"/>
            <p:cNvGrpSpPr/>
            <p:nvPr/>
          </p:nvGrpSpPr>
          <p:grpSpPr>
            <a:xfrm>
              <a:off x="6442857" y="-675456"/>
              <a:ext cx="2753201" cy="7728775"/>
              <a:chOff x="6442857" y="-675456"/>
              <a:chExt cx="2753201" cy="7728775"/>
            </a:xfrm>
          </p:grpSpPr>
          <p:pic>
            <p:nvPicPr>
              <p:cNvPr id="37" name="Picture 4" descr="C:\Users\gle_m\Desktop\MEN3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69" r="1893"/>
              <a:stretch/>
            </p:blipFill>
            <p:spPr bwMode="auto">
              <a:xfrm>
                <a:off x="6442857" y="-675456"/>
                <a:ext cx="2753201" cy="7728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C:\Users\gle_m\Desktop\11111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3436" r="29722" b="41853"/>
              <a:stretch/>
            </p:blipFill>
            <p:spPr bwMode="auto">
              <a:xfrm>
                <a:off x="7752184" y="3027096"/>
                <a:ext cx="670561" cy="252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 rot="10800000" flipH="1">
              <a:off x="8393381" y="-101339"/>
              <a:ext cx="1352277" cy="1318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CaixaDeTexto 53"/>
            <p:cNvSpPr txBox="1"/>
            <p:nvPr/>
          </p:nvSpPr>
          <p:spPr>
            <a:xfrm>
              <a:off x="8470514" y="116632"/>
              <a:ext cx="11980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5%</a:t>
              </a: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7963984" y="824518"/>
            <a:ext cx="4180688" cy="6584132"/>
            <a:chOff x="7943849" y="824518"/>
            <a:chExt cx="4180688" cy="6584132"/>
          </a:xfrm>
        </p:grpSpPr>
        <p:grpSp>
          <p:nvGrpSpPr>
            <p:cNvPr id="21" name="Grupo 20"/>
            <p:cNvGrpSpPr/>
            <p:nvPr/>
          </p:nvGrpSpPr>
          <p:grpSpPr>
            <a:xfrm>
              <a:off x="7943849" y="824518"/>
              <a:ext cx="3539995" cy="6584132"/>
              <a:chOff x="7943849" y="824518"/>
              <a:chExt cx="3539995" cy="6584132"/>
            </a:xfrm>
          </p:grpSpPr>
          <p:pic>
            <p:nvPicPr>
              <p:cNvPr id="36" name="Picture 4" descr="C:\Users\gle_m\Desktop\MEN3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37" t="14810" r="66699"/>
              <a:stretch/>
            </p:blipFill>
            <p:spPr bwMode="auto">
              <a:xfrm>
                <a:off x="7943849" y="824518"/>
                <a:ext cx="3539995" cy="6584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C:\Users\gle_m\Desktop\11111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3436" r="29722" b="41853"/>
              <a:stretch/>
            </p:blipFill>
            <p:spPr bwMode="auto">
              <a:xfrm>
                <a:off x="9196058" y="3544262"/>
                <a:ext cx="670561" cy="252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 rot="10800000" flipH="1">
              <a:off x="10772260" y="1024391"/>
              <a:ext cx="1352277" cy="1318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CaixaDeTexto 54"/>
            <p:cNvSpPr txBox="1"/>
            <p:nvPr/>
          </p:nvSpPr>
          <p:spPr>
            <a:xfrm>
              <a:off x="10849393" y="1208946"/>
              <a:ext cx="11980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5%</a:t>
              </a: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-47144" y="980728"/>
            <a:ext cx="4414952" cy="6228209"/>
            <a:chOff x="24864" y="980728"/>
            <a:chExt cx="4414952" cy="6228209"/>
          </a:xfrm>
        </p:grpSpPr>
        <p:grpSp>
          <p:nvGrpSpPr>
            <p:cNvPr id="34" name="Grupo 33"/>
            <p:cNvGrpSpPr/>
            <p:nvPr/>
          </p:nvGrpSpPr>
          <p:grpSpPr>
            <a:xfrm>
              <a:off x="957424" y="1024391"/>
              <a:ext cx="3482392" cy="6184546"/>
              <a:chOff x="957424" y="1024391"/>
              <a:chExt cx="3482392" cy="6184546"/>
            </a:xfrm>
          </p:grpSpPr>
          <p:pic>
            <p:nvPicPr>
              <p:cNvPr id="5124" name="Picture 4" descr="C:\Users\gle_m\Desktop\MEN3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20" t="19981" r="32935"/>
              <a:stretch/>
            </p:blipFill>
            <p:spPr bwMode="auto">
              <a:xfrm>
                <a:off x="957424" y="1024391"/>
                <a:ext cx="3482392" cy="61845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C:\Users\gle_m\Desktop\11111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3436" r="29722" b="41853"/>
              <a:stretch/>
            </p:blipFill>
            <p:spPr bwMode="auto">
              <a:xfrm>
                <a:off x="2329812" y="3429000"/>
                <a:ext cx="737617" cy="2772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8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 rot="10800000">
              <a:off x="24864" y="980728"/>
              <a:ext cx="1352277" cy="1318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CaixaDeTexto 51"/>
            <p:cNvSpPr txBox="1"/>
            <p:nvPr/>
          </p:nvSpPr>
          <p:spPr>
            <a:xfrm>
              <a:off x="179132" y="1217366"/>
              <a:ext cx="11980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5%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4536636" y="-101339"/>
            <a:ext cx="3143540" cy="6387417"/>
            <a:chOff x="4583832" y="-101339"/>
            <a:chExt cx="3143540" cy="6387417"/>
          </a:xfrm>
        </p:grpSpPr>
        <p:pic>
          <p:nvPicPr>
            <p:cNvPr id="5122" name="Picture 2" descr="C:\Users\gle_m\Desktop\MEN1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17"/>
            <a:stretch/>
          </p:blipFill>
          <p:spPr bwMode="auto">
            <a:xfrm>
              <a:off x="4583832" y="-101339"/>
              <a:ext cx="3143540" cy="6387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gle_m\Desktop\11111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3436" r="29722" b="41853"/>
            <a:stretch/>
          </p:blipFill>
          <p:spPr bwMode="auto">
            <a:xfrm>
              <a:off x="5851555" y="3126987"/>
              <a:ext cx="892517" cy="335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Arredondar Retângulo no Mesmo Canto Lateral 15"/>
          <p:cNvSpPr/>
          <p:nvPr/>
        </p:nvSpPr>
        <p:spPr>
          <a:xfrm>
            <a:off x="1377141" y="4653136"/>
            <a:ext cx="10071258" cy="163294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1192190" y="4797152"/>
            <a:ext cx="1044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QUANTO MAIOR FOR O NÚMERO DE MANTENEDORES,</a:t>
            </a:r>
          </a:p>
        </p:txBody>
      </p:sp>
      <p:pic>
        <p:nvPicPr>
          <p:cNvPr id="3" name="Picture 2" descr="C:\Users\gle_m\Desktop\bela&amp;cor-03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85207" r="7589" b="4188"/>
          <a:stretch/>
        </p:blipFill>
        <p:spPr bwMode="auto">
          <a:xfrm>
            <a:off x="-11878" y="6263733"/>
            <a:ext cx="12211046" cy="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le_m\Desktop\11111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43436" r="29722" b="41853"/>
          <a:stretch/>
        </p:blipFill>
        <p:spPr bwMode="auto">
          <a:xfrm>
            <a:off x="263352" y="6291117"/>
            <a:ext cx="1581150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gle_m\Desktop\11111111111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3" b="39718"/>
          <a:stretch/>
        </p:blipFill>
        <p:spPr bwMode="auto">
          <a:xfrm>
            <a:off x="9745658" y="6263732"/>
            <a:ext cx="2759054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aixaDeTexto 57"/>
          <p:cNvSpPr txBox="1"/>
          <p:nvPr/>
        </p:nvSpPr>
        <p:spPr>
          <a:xfrm>
            <a:off x="1271464" y="5673271"/>
            <a:ext cx="1044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MAIOR SERÁ A OFERTA QUE VOCÊ RECEBERÁ!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1222277" y="5085184"/>
            <a:ext cx="1044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QUANTO MAIOR FOR A SUA EQUIPE</a:t>
            </a: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  <a:endParaRPr lang="pt-BR" sz="3600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78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41333" fill="hold" nodeType="withEffect" p14:presetBounceEnd="57333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333">
                                          <p:cBhvr additive="base">
                                            <p:cTn id="1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333">
                                          <p:cBhvr additive="base">
                                            <p:cTn id="1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1333" fill="hold" nodeType="withEffect" p14:presetBounceEnd="57333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333">
                                          <p:cBhvr additive="base">
                                            <p:cTn id="14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333">
                                          <p:cBhvr additive="base">
                                            <p:cTn id="15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accel="41333" fill="hold" nodeType="withEffect" p14:presetBounceEnd="57333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333">
                                          <p:cBhvr additive="base">
                                            <p:cTn id="18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333">
                                          <p:cBhvr additive="base">
                                            <p:cTn id="19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accel="41333" fill="hold" nodeType="withEffect" p14:presetBounceEnd="57333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333">
                                          <p:cBhvr additive="base">
                                            <p:cTn id="22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333">
                                          <p:cBhvr additive="base">
                                            <p:cTn id="23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41333" fill="hold" nodeType="withEffect" p14:presetBounceEnd="57333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333">
                                          <p:cBhvr additive="base">
                                            <p:cTn id="26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333">
                                          <p:cBhvr additive="base">
                                            <p:cTn id="27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grpId="1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7" grpId="0"/>
          <p:bldP spid="58" grpId="0"/>
          <p:bldP spid="58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41333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1333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accel="41333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accel="41333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accel="41333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grpId="1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27" grpId="0"/>
          <p:bldP spid="58" grpId="0"/>
          <p:bldP spid="58" grpId="1"/>
          <p:bldP spid="5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gle_m\AppData\Local\Temp\Rar$DRa0.256\7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7" b="41954"/>
          <a:stretch/>
        </p:blipFill>
        <p:spPr bwMode="auto">
          <a:xfrm>
            <a:off x="-16913" y="-27384"/>
            <a:ext cx="12208913" cy="25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gle_m\Documents\PRONTOPPT\CLIENTES\FORTE APACHE\BEAUTY COLOR - CONVENÇÃO 2\BELA E COR\04C\36anos_logo_02_0002_Layer-65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t="63643" b="15994"/>
          <a:stretch/>
        </p:blipFill>
        <p:spPr bwMode="auto">
          <a:xfrm>
            <a:off x="9410" y="-27384"/>
            <a:ext cx="12203878" cy="17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" y="1761684"/>
            <a:ext cx="12191349" cy="5123699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24680" y="1761684"/>
            <a:ext cx="6097901" cy="5123699"/>
          </a:xfrm>
          <a:prstGeom prst="rect">
            <a:avLst/>
          </a:prstGeom>
        </p:spPr>
      </p:pic>
      <p:pic>
        <p:nvPicPr>
          <p:cNvPr id="41" name="Picture 5" descr="C:\Users\gle_m\Desktop\2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3" t="50000"/>
          <a:stretch/>
        </p:blipFill>
        <p:spPr bwMode="auto">
          <a:xfrm>
            <a:off x="10416480" y="3307248"/>
            <a:ext cx="1759541" cy="3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388416" y="2276872"/>
            <a:ext cx="39805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Segoe UI" panose="020B0502040204020203" pitchFamily="34" charset="0"/>
              </a:rPr>
              <a:t>PESSOA FÍSICA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650790" y="3709733"/>
            <a:ext cx="3289623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TODO MANTENEDOR DE UMA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PESSOA FÍSICA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,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 CONTRIBUI COM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R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$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 33,00/MÊS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40" name="Picture 5" descr="C:\Users\gle_m\Desktop\2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5" b="50000"/>
          <a:stretch/>
        </p:blipFill>
        <p:spPr bwMode="auto">
          <a:xfrm>
            <a:off x="-24680" y="-27384"/>
            <a:ext cx="1762221" cy="3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397255" y="3040071"/>
            <a:ext cx="3774002" cy="0"/>
            <a:chOff x="460189" y="3022237"/>
            <a:chExt cx="4566542" cy="0"/>
          </a:xfrm>
        </p:grpSpPr>
        <p:cxnSp>
          <p:nvCxnSpPr>
            <p:cNvPr id="36" name="Conector reto 35"/>
            <p:cNvCxnSpPr>
              <a:cxnSpLocks/>
            </p:cNvCxnSpPr>
            <p:nvPr/>
          </p:nvCxnSpPr>
          <p:spPr>
            <a:xfrm>
              <a:off x="460189" y="3022237"/>
              <a:ext cx="64980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>
              <a:cxnSpLocks/>
            </p:cNvCxnSpPr>
            <p:nvPr/>
          </p:nvCxnSpPr>
          <p:spPr>
            <a:xfrm>
              <a:off x="4376926" y="3022237"/>
              <a:ext cx="64980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tângulo 43"/>
          <p:cNvSpPr/>
          <p:nvPr/>
        </p:nvSpPr>
        <p:spPr>
          <a:xfrm>
            <a:off x="8037569" y="2348880"/>
            <a:ext cx="39805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 panose="020B0600070205080204" pitchFamily="34" charset="-128"/>
                <a:cs typeface="Segoe UI" panose="020B0502040204020203" pitchFamily="34" charset="0"/>
              </a:rPr>
              <a:t>PESSOA JURÍDICA</a:t>
            </a:r>
          </a:p>
        </p:txBody>
      </p:sp>
      <p:grpSp>
        <p:nvGrpSpPr>
          <p:cNvPr id="45" name="Grupo 44"/>
          <p:cNvGrpSpPr/>
          <p:nvPr/>
        </p:nvGrpSpPr>
        <p:grpSpPr>
          <a:xfrm>
            <a:off x="8065458" y="3110680"/>
            <a:ext cx="3774002" cy="0"/>
            <a:chOff x="460189" y="3022237"/>
            <a:chExt cx="4566542" cy="0"/>
          </a:xfrm>
        </p:grpSpPr>
        <p:cxnSp>
          <p:nvCxnSpPr>
            <p:cNvPr id="46" name="Conector reto 45"/>
            <p:cNvCxnSpPr>
              <a:cxnSpLocks/>
            </p:cNvCxnSpPr>
            <p:nvPr/>
          </p:nvCxnSpPr>
          <p:spPr>
            <a:xfrm>
              <a:off x="460189" y="3022237"/>
              <a:ext cx="64980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>
              <a:cxnSpLocks/>
            </p:cNvCxnSpPr>
            <p:nvPr/>
          </p:nvCxnSpPr>
          <p:spPr>
            <a:xfrm>
              <a:off x="4376926" y="3022237"/>
              <a:ext cx="64980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CaixaDeTexto 47"/>
          <p:cNvSpPr txBox="1"/>
          <p:nvPr/>
        </p:nvSpPr>
        <p:spPr>
          <a:xfrm>
            <a:off x="8383031" y="3687669"/>
            <a:ext cx="3289623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TODO MANTENEDOR DE UMA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PESSOA JURÍDICA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,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 CONTRIBUI COM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R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$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Segoe UI" panose="020B0502040204020203" pitchFamily="34" charset="0"/>
              </a:rPr>
              <a:t> 150,00/MÊS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Segoe UI" panose="020B0502040204020203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154623" y="3847639"/>
            <a:ext cx="2536100" cy="2360230"/>
            <a:chOff x="3154623" y="3847639"/>
            <a:chExt cx="2536100" cy="2360230"/>
          </a:xfrm>
        </p:grpSpPr>
        <p:pic>
          <p:nvPicPr>
            <p:cNvPr id="6146" name="Picture 2" descr="C:\Users\gle_m\Desktop\BALAO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0" t="53979" r="43898" b="9741"/>
            <a:stretch/>
          </p:blipFill>
          <p:spPr bwMode="auto">
            <a:xfrm>
              <a:off x="3154623" y="3847639"/>
              <a:ext cx="2536100" cy="2360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CaixaDeTexto 59"/>
            <p:cNvSpPr txBox="1"/>
            <p:nvPr/>
          </p:nvSpPr>
          <p:spPr>
            <a:xfrm>
              <a:off x="3575720" y="4725144"/>
              <a:ext cx="188603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DESTE VALOR, 30</a:t>
              </a:r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%</a:t>
              </a:r>
              <a:r>
                <a:rPr 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É DO RPM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5995973" y="3861048"/>
            <a:ext cx="2635205" cy="2569780"/>
            <a:chOff x="5995973" y="3861048"/>
            <a:chExt cx="2635205" cy="2569780"/>
          </a:xfrm>
        </p:grpSpPr>
        <p:pic>
          <p:nvPicPr>
            <p:cNvPr id="58" name="Picture 2" descr="C:\Users\gle_m\Desktop\3.5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53489" r="41424" b="7011"/>
            <a:stretch/>
          </p:blipFill>
          <p:spPr bwMode="auto">
            <a:xfrm flipH="1">
              <a:off x="5995973" y="3861048"/>
              <a:ext cx="2635205" cy="256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CaixaDeTexto 60"/>
            <p:cNvSpPr txBox="1"/>
            <p:nvPr/>
          </p:nvSpPr>
          <p:spPr>
            <a:xfrm>
              <a:off x="6433090" y="4735775"/>
              <a:ext cx="1886031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DESTE VALOR, 30</a:t>
              </a:r>
              <a:r>
                <a:rPr lang="pt-B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%</a:t>
              </a:r>
              <a:r>
                <a:rPr 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É DO RPM</a:t>
              </a:r>
            </a:p>
          </p:txBody>
        </p:sp>
      </p:grpSp>
      <p:pic>
        <p:nvPicPr>
          <p:cNvPr id="6147" name="Picture 3" descr="C:\Users\gle_m\Downloads\home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55" y="1806817"/>
            <a:ext cx="580991" cy="5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gle_m\Downloads\skyline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856" y="1772816"/>
            <a:ext cx="702999" cy="70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-24680" y="6309320"/>
            <a:ext cx="12216680" cy="576064"/>
            <a:chOff x="-24680" y="6309320"/>
            <a:chExt cx="12216680" cy="576064"/>
          </a:xfrm>
        </p:grpSpPr>
        <p:sp>
          <p:nvSpPr>
            <p:cNvPr id="62" name="Retângulo 61"/>
            <p:cNvSpPr/>
            <p:nvPr/>
          </p:nvSpPr>
          <p:spPr>
            <a:xfrm>
              <a:off x="-24680" y="6309320"/>
              <a:ext cx="1221668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45788" y="6349853"/>
              <a:ext cx="12045926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Segoe UI" panose="020B0502040204020203" pitchFamily="34" charset="0"/>
                </a:rPr>
                <a:t>Os planos podem ser parcelados e o RPM recebe sua oferta na mesma modalidade do pagamento do plano. 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" panose="020B0502040204020203" pitchFamily="34" charset="0"/>
              </a:endParaRPr>
            </a:p>
          </p:txBody>
        </p:sp>
      </p:grpSp>
      <p:sp>
        <p:nvSpPr>
          <p:cNvPr id="33" name="CaixaDeTexto 32"/>
          <p:cNvSpPr txBox="1"/>
          <p:nvPr/>
        </p:nvSpPr>
        <p:spPr>
          <a:xfrm>
            <a:off x="-4489176" y="782240"/>
            <a:ext cx="15542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chemeClr val="bg1"/>
                </a:solidFill>
                <a:latin typeface="+mj-lt"/>
              </a:rPr>
              <a:t>DOS MANTENEDORES </a:t>
            </a:r>
          </a:p>
        </p:txBody>
      </p:sp>
      <p:pic>
        <p:nvPicPr>
          <p:cNvPr id="4098" name="Picture 2" descr="C:\Users\gle_m\Desktop\Imagem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28" y="-937044"/>
            <a:ext cx="12319001" cy="36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0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/>
      <p:bldP spid="44" grpId="0"/>
      <p:bldP spid="48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gle_m\AppData\Local\Temp\Rar$DRa0.250\9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16487" r="914" b="267"/>
          <a:stretch/>
        </p:blipFill>
        <p:spPr bwMode="auto">
          <a:xfrm>
            <a:off x="-11879" y="-27384"/>
            <a:ext cx="12211047" cy="690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le_m\Documents\PRONTOPPT\CLIENTES\FORTE APACHE\BEAUTY COLOR - CONVENÇÃO 2\BELA E COR\04C\36anos_logo_02_0002_Layer-65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t="28191"/>
          <a:stretch/>
        </p:blipFill>
        <p:spPr bwMode="auto">
          <a:xfrm>
            <a:off x="-14202" y="-27384"/>
            <a:ext cx="1221337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052680" y="3789040"/>
            <a:ext cx="9781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+mj-lt"/>
              </a:rPr>
              <a:t>DE AJUDA DE CUSTO </a:t>
            </a:r>
          </a:p>
        </p:txBody>
      </p:sp>
      <p:sp>
        <p:nvSpPr>
          <p:cNvPr id="13" name="Arredondar Retângulo no Mesmo Canto Lateral 12"/>
          <p:cNvSpPr/>
          <p:nvPr/>
        </p:nvSpPr>
        <p:spPr>
          <a:xfrm>
            <a:off x="1219763" y="5349875"/>
            <a:ext cx="10071258" cy="115212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631503" y="5483324"/>
            <a:ext cx="9493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SIMULAÇAO A SEGUIR É APENAS ILUSTRATIVA, SEUS GANHOS 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PODEM SER  MAIORES OU MENORES, ISSO VAI DEPENDER DE SUA ATUAÇÃO.</a:t>
            </a:r>
            <a:endParaRPr lang="pt-BR" sz="2000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 descr="C:\Users\gle_m\Desktop\bela&amp;cor-0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85207" r="7589" b="4188"/>
          <a:stretch/>
        </p:blipFill>
        <p:spPr bwMode="auto">
          <a:xfrm>
            <a:off x="-11878" y="6263733"/>
            <a:ext cx="12211046" cy="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le_m\Desktop\1111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43436" r="29722" b="41853"/>
          <a:stretch/>
        </p:blipFill>
        <p:spPr bwMode="auto">
          <a:xfrm>
            <a:off x="263352" y="6291117"/>
            <a:ext cx="1581150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gle_m\Desktop\1111111111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3" b="39718"/>
          <a:stretch/>
        </p:blipFill>
        <p:spPr bwMode="auto">
          <a:xfrm>
            <a:off x="9745658" y="6263732"/>
            <a:ext cx="2759054" cy="5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gle_m\Desktop\Imagem5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9" t="16777" r="10558" b="36689"/>
          <a:stretch/>
        </p:blipFill>
        <p:spPr bwMode="auto">
          <a:xfrm>
            <a:off x="-54119" y="799632"/>
            <a:ext cx="12295527" cy="34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gle_m\Documents\PRONTOPPT\CLIENTES\FORTE APACHE\BEAUTY COLOR - CONVENÇÃO 2\ESMALTE\10\36anos_logo_02_0001_Layer-69-copy-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1" y="1627540"/>
            <a:ext cx="2219877" cy="9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4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14_SHUTTERSTOCK_275814050 COPY.PNG"/>
  <p:tag name="PXPSD_PNGPATH" val="..\..\PPT\"/>
  <p:tag name="PXPSD_PNGFILENAME" val="TELA14_SHUTTERSTOCK_275814050 COPY.PNG"/>
  <p:tag name="PXPSD_LAYERNAME" val="shutterstock_275814050 copy"/>
  <p:tag name="PXPSD_PSDPATH" val="S:\Clientes Ativos\Opinião Box\Telas\01 Entrega\"/>
  <p:tag name="PXPSD_PSDFILENAME" val="Tela14.psd"/>
  <p:tag name="PXPSD_PSDSOURCE" val="S:\Clientes Ativos\Opinião Box\Telas\01 Entrega\Tela14.psd"/>
  <p:tag name=" PXPSD_PSDSOURCELAYE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14_SHUTTERSTOCK_275814050 COPY.PNG"/>
  <p:tag name="PXPSD_PNGPATH" val="..\..\PPT\"/>
  <p:tag name="PXPSD_PNGFILENAME" val="TELA14_SHUTTERSTOCK_275814050 COPY.PNG"/>
  <p:tag name="PXPSD_LAYERNAME" val="shutterstock_275814050 copy"/>
  <p:tag name="PXPSD_PSDPATH" val="S:\Clientes Ativos\Opinião Box\Telas\01 Entrega\"/>
  <p:tag name="PXPSD_PSDFILENAME" val="Tela14.psd"/>
  <p:tag name="PXPSD_PSDSOURCE" val="S:\Clientes Ativos\Opinião Box\Telas\01 Entrega\Tela14.psd"/>
  <p:tag name=" PXPSD_PSDSOURCELAYER" val="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..\..\PPT\TELA14_SHUTTERSTOCK_275814050 COPY.PNG"/>
  <p:tag name="PXPSD_PNGPATH" val="..\..\PPT\"/>
  <p:tag name="PXPSD_PNGFILENAME" val="TELA14_SHUTTERSTOCK_275814050 COPY.PNG"/>
  <p:tag name="PXPSD_LAYERNAME" val="shutterstock_275814050 copy"/>
  <p:tag name="PXPSD_PSDPATH" val="S:\Clientes Ativos\Opinião Box\Telas\01 Entrega\"/>
  <p:tag name="PXPSD_PSDFILENAME" val="Tela14.psd"/>
  <p:tag name="PXPSD_PSDSOURCE" val="S:\Clientes Ativos\Opinião Box\Telas\01 Entrega\Tela14.psd"/>
  <p:tag name=" PXPSD_PSDSOURCELAYER" val="10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27485</TotalTime>
  <Words>695</Words>
  <Application>Microsoft Office PowerPoint</Application>
  <PresentationFormat>Widescreen</PresentationFormat>
  <Paragraphs>182</Paragraphs>
  <Slides>14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aguerra</dc:creator>
  <cp:lastModifiedBy>Roberto</cp:lastModifiedBy>
  <cp:revision>2011</cp:revision>
  <cp:lastPrinted>2016-08-19T23:13:03Z</cp:lastPrinted>
  <dcterms:created xsi:type="dcterms:W3CDTF">2013-07-31T20:15:18Z</dcterms:created>
  <dcterms:modified xsi:type="dcterms:W3CDTF">2018-07-16T13:28:23Z</dcterms:modified>
</cp:coreProperties>
</file>