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3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03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13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48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08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58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9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04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7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99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112B-2130-4F81-B1E3-659D0420E61B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E185-C88C-4E4D-A328-C25CB475D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6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96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3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0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9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2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38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4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7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0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9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9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7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4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91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2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79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2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21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28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05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1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8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2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29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7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2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0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10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2020-12-02T17:56:59Z</dcterms:created>
  <dcterms:modified xsi:type="dcterms:W3CDTF">2021-02-19T19:36:10Z</dcterms:modified>
</cp:coreProperties>
</file>