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65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01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13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9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77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71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44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11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80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13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61C0-6AD3-422D-8669-852F854D1BF9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40263-A81B-43A1-8598-5179F2683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4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4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2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8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1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75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5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8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1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4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26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24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23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15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6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74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1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08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90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12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6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29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7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4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8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7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51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2020-12-02T17:12:25Z</dcterms:created>
  <dcterms:modified xsi:type="dcterms:W3CDTF">2021-02-19T19:02:06Z</dcterms:modified>
</cp:coreProperties>
</file>