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E974-F0C1-48EB-9156-4D0CAFFB3693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574-93EB-4E33-B9C1-E35D0380C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90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E974-F0C1-48EB-9156-4D0CAFFB3693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574-93EB-4E33-B9C1-E35D0380C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6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E974-F0C1-48EB-9156-4D0CAFFB3693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574-93EB-4E33-B9C1-E35D0380C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E974-F0C1-48EB-9156-4D0CAFFB3693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574-93EB-4E33-B9C1-E35D0380C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7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E974-F0C1-48EB-9156-4D0CAFFB3693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574-93EB-4E33-B9C1-E35D0380C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66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E974-F0C1-48EB-9156-4D0CAFFB3693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574-93EB-4E33-B9C1-E35D0380C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25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E974-F0C1-48EB-9156-4D0CAFFB3693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574-93EB-4E33-B9C1-E35D0380C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90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E974-F0C1-48EB-9156-4D0CAFFB3693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574-93EB-4E33-B9C1-E35D0380C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0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E974-F0C1-48EB-9156-4D0CAFFB3693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574-93EB-4E33-B9C1-E35D0380C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57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E974-F0C1-48EB-9156-4D0CAFFB3693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574-93EB-4E33-B9C1-E35D0380C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1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E974-F0C1-48EB-9156-4D0CAFFB3693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0574-93EB-4E33-B9C1-E35D0380C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82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4E974-F0C1-48EB-9156-4D0CAFFB3693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0574-93EB-4E33-B9C1-E35D0380C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18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60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2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5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7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7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65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2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00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0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59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9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3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5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6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2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7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5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3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98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2020-12-01T19:45:40Z</dcterms:created>
  <dcterms:modified xsi:type="dcterms:W3CDTF">2020-12-09T17:54:15Z</dcterms:modified>
</cp:coreProperties>
</file>