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9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05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77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14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52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67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10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15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3C683-039B-4AAE-BB55-CA1A3867FAF5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0F19-01FC-4C39-95E1-7B8C153F6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4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8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1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1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7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44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0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8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1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5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9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4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2020-12-01T18:59:35Z</dcterms:created>
  <dcterms:modified xsi:type="dcterms:W3CDTF">2021-02-19T16:01:56Z</dcterms:modified>
</cp:coreProperties>
</file>