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37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5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88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9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50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76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1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0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05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9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1769-958B-472B-B8E6-C7E87326FA25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5C4-C434-49E7-B2E9-142A1EFA89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0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4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8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1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7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2020-12-01T18:33:54Z</dcterms:created>
  <dcterms:modified xsi:type="dcterms:W3CDTF">2020-12-01T18:34:07Z</dcterms:modified>
</cp:coreProperties>
</file>