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947-FB37-4BFB-A878-8D6440C799D6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4359-1CBA-48AD-AFDF-B46CEAA7F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75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947-FB37-4BFB-A878-8D6440C799D6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4359-1CBA-48AD-AFDF-B46CEAA7F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66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947-FB37-4BFB-A878-8D6440C799D6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4359-1CBA-48AD-AFDF-B46CEAA7F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789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947-FB37-4BFB-A878-8D6440C799D6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4359-1CBA-48AD-AFDF-B46CEAA7F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149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947-FB37-4BFB-A878-8D6440C799D6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4359-1CBA-48AD-AFDF-B46CEAA7F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37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947-FB37-4BFB-A878-8D6440C799D6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4359-1CBA-48AD-AFDF-B46CEAA7F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31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947-FB37-4BFB-A878-8D6440C799D6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4359-1CBA-48AD-AFDF-B46CEAA7F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30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947-FB37-4BFB-A878-8D6440C799D6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4359-1CBA-48AD-AFDF-B46CEAA7F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30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947-FB37-4BFB-A878-8D6440C799D6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4359-1CBA-48AD-AFDF-B46CEAA7F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203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947-FB37-4BFB-A878-8D6440C799D6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4359-1CBA-48AD-AFDF-B46CEAA7F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277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D8947-FB37-4BFB-A878-8D6440C799D6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54359-1CBA-48AD-AFDF-B46CEAA7F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81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D8947-FB37-4BFB-A878-8D6440C799D6}" type="datetimeFigureOut">
              <a:rPr lang="pt-BR" smtClean="0"/>
              <a:t>19/02/2021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54359-1CBA-48AD-AFDF-B46CEAA7F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87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37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9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469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57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37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31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70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38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2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25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29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14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12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044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85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85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4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52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12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33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7944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2020-12-01T17:02:34Z</dcterms:created>
  <dcterms:modified xsi:type="dcterms:W3CDTF">2021-02-19T15:55:22Z</dcterms:modified>
</cp:coreProperties>
</file>