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86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13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63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48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1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7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37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36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63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85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62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60601-6EE0-4328-A263-59D5D5E7FB9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FA74-4FFE-41C7-AD16-6CC763A83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87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1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3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1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9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9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39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0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97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18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51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25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11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48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2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5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0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29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64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8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86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51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75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8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4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2020-12-08T12:53:14Z</dcterms:created>
  <dcterms:modified xsi:type="dcterms:W3CDTF">2021-02-18T21:16:05Z</dcterms:modified>
</cp:coreProperties>
</file>