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6023-2D64-4BF0-A4B3-2AD049CFD14D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200-D143-413C-83FB-94792423E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74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6023-2D64-4BF0-A4B3-2AD049CFD14D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200-D143-413C-83FB-94792423E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37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6023-2D64-4BF0-A4B3-2AD049CFD14D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200-D143-413C-83FB-94792423E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05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6023-2D64-4BF0-A4B3-2AD049CFD14D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200-D143-413C-83FB-94792423E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73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6023-2D64-4BF0-A4B3-2AD049CFD14D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200-D143-413C-83FB-94792423E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71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6023-2D64-4BF0-A4B3-2AD049CFD14D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200-D143-413C-83FB-94792423E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03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6023-2D64-4BF0-A4B3-2AD049CFD14D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200-D143-413C-83FB-94792423E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54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6023-2D64-4BF0-A4B3-2AD049CFD14D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200-D143-413C-83FB-94792423E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3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6023-2D64-4BF0-A4B3-2AD049CFD14D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200-D143-413C-83FB-94792423E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6023-2D64-4BF0-A4B3-2AD049CFD14D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200-D143-413C-83FB-94792423E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73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6023-2D64-4BF0-A4B3-2AD049CFD14D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200-D143-413C-83FB-94792423E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35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6023-2D64-4BF0-A4B3-2AD049CFD14D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AB200-D143-413C-83FB-94792423E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14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0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6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07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0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6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43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10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5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8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6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79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33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01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4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8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67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37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79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29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72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34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13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35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91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94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2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4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4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3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3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0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9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6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89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2020-12-08T13:27:26Z</dcterms:created>
  <dcterms:modified xsi:type="dcterms:W3CDTF">2021-02-18T20:43:33Z</dcterms:modified>
</cp:coreProperties>
</file>