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01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79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6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00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0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93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0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4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9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0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E7FA-B8B8-48CD-8A76-32E77A76B5CF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E34A-1464-4021-BF14-1F19C295A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2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1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4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7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2020-11-30T17:57:52Z</dcterms:created>
  <dcterms:modified xsi:type="dcterms:W3CDTF">2021-02-18T20:06:19Z</dcterms:modified>
</cp:coreProperties>
</file>