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6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86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23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07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6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5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51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1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6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02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44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18C3E-D63C-47CA-8A97-01047F91395B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6ED7-FB80-4687-A09C-5DDFD2A8D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63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3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8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6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5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4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6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0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1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6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4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0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4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0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2020-11-30T16:51:14Z</dcterms:created>
  <dcterms:modified xsi:type="dcterms:W3CDTF">2020-11-30T16:51:26Z</dcterms:modified>
</cp:coreProperties>
</file>