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8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3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9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96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0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17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36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606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07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86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19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75547-26A7-4009-BE6B-F9DCCE17AE81}" type="datetimeFigureOut">
              <a:rPr lang="pt-BR" smtClean="0"/>
              <a:t>08/12/2020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E5CC6-E558-4E06-A269-B38E5FFE76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83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8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00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3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1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02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1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1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0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11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85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7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0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09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0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7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19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2020-11-30T16:07:15Z</dcterms:created>
  <dcterms:modified xsi:type="dcterms:W3CDTF">2020-12-08T13:39:14Z</dcterms:modified>
</cp:coreProperties>
</file>