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54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96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60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4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63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3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2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2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5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47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7A3F-677E-4CA3-B175-3067298304B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2CBE-424F-4053-882A-FB7AEA757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3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4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2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5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8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2020-11-30T15:05:19Z</dcterms:created>
  <dcterms:modified xsi:type="dcterms:W3CDTF">2021-02-18T17:21:28Z</dcterms:modified>
</cp:coreProperties>
</file>