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14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70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78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41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4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76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79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54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AF77-A359-497F-BC87-B072F2CC6DBE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AC25-36AC-4271-9E63-0685CBC2E0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8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9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88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5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0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1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6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04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5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6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25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3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6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61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3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3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0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6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1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9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2020-11-27T03:06:17Z</dcterms:created>
  <dcterms:modified xsi:type="dcterms:W3CDTF">2021-02-18T19:29:17Z</dcterms:modified>
</cp:coreProperties>
</file>