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68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7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2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8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68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54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0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11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03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67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35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9DF1-7146-4FA6-A2C7-D8D16FBBE8AF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C0E3-098F-4900-BAF5-B79C917B2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9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3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7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2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3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57463" cy="6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3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3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0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3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4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2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5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21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9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77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7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7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84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33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64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4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3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6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5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1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2020-11-27T02:16:15Z</dcterms:created>
  <dcterms:modified xsi:type="dcterms:W3CDTF">2020-11-27T02:16:53Z</dcterms:modified>
</cp:coreProperties>
</file>