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8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37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74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81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90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71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24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99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63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1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6972B-EAA0-4BDB-AAAA-9D203F392AB5}" type="datetimeFigureOut">
              <a:rPr lang="pt-BR" smtClean="0"/>
              <a:t>04/12/2020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45289-97BE-4A76-8059-4B5C9080B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03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39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8274" cy="69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1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33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8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5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1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1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5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3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3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1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50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2020-11-27T01:33:33Z</dcterms:created>
  <dcterms:modified xsi:type="dcterms:W3CDTF">2020-12-04T18:16:20Z</dcterms:modified>
</cp:coreProperties>
</file>