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0D6CA-D2D1-45AD-A25D-35411486FA98}" type="datetimeFigureOut">
              <a:rPr lang="pt-BR" smtClean="0"/>
              <a:t>26/11/2020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72B0-B249-47B2-991D-0A6E2FDD5B6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133700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0D6CA-D2D1-45AD-A25D-35411486FA98}" type="datetimeFigureOut">
              <a:rPr lang="pt-BR" smtClean="0"/>
              <a:t>26/11/2020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72B0-B249-47B2-991D-0A6E2FDD5B6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9690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0D6CA-D2D1-45AD-A25D-35411486FA98}" type="datetimeFigureOut">
              <a:rPr lang="pt-BR" smtClean="0"/>
              <a:t>26/11/2020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72B0-B249-47B2-991D-0A6E2FDD5B6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80269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0D6CA-D2D1-45AD-A25D-35411486FA98}" type="datetimeFigureOut">
              <a:rPr lang="pt-BR" smtClean="0"/>
              <a:t>26/11/2020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72B0-B249-47B2-991D-0A6E2FDD5B6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38565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0D6CA-D2D1-45AD-A25D-35411486FA98}" type="datetimeFigureOut">
              <a:rPr lang="pt-BR" smtClean="0"/>
              <a:t>26/11/2020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72B0-B249-47B2-991D-0A6E2FDD5B6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76652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0D6CA-D2D1-45AD-A25D-35411486FA98}" type="datetimeFigureOut">
              <a:rPr lang="pt-BR" smtClean="0"/>
              <a:t>26/11/2020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72B0-B249-47B2-991D-0A6E2FDD5B6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4400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0D6CA-D2D1-45AD-A25D-35411486FA98}" type="datetimeFigureOut">
              <a:rPr lang="pt-BR" smtClean="0"/>
              <a:t>26/11/2020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72B0-B249-47B2-991D-0A6E2FDD5B6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46823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0D6CA-D2D1-45AD-A25D-35411486FA98}" type="datetimeFigureOut">
              <a:rPr lang="pt-BR" smtClean="0"/>
              <a:t>26/11/2020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72B0-B249-47B2-991D-0A6E2FDD5B6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34155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0D6CA-D2D1-45AD-A25D-35411486FA98}" type="datetimeFigureOut">
              <a:rPr lang="pt-BR" smtClean="0"/>
              <a:t>26/11/2020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72B0-B249-47B2-991D-0A6E2FDD5B6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9920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0D6CA-D2D1-45AD-A25D-35411486FA98}" type="datetimeFigureOut">
              <a:rPr lang="pt-BR" smtClean="0"/>
              <a:t>26/11/2020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72B0-B249-47B2-991D-0A6E2FDD5B6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51398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0D6CA-D2D1-45AD-A25D-35411486FA98}" type="datetimeFigureOut">
              <a:rPr lang="pt-BR" smtClean="0"/>
              <a:t>26/11/2020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72B0-B249-47B2-991D-0A6E2FDD5B6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2507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A0D6CA-D2D1-45AD-A25D-35411486FA98}" type="datetimeFigureOut">
              <a:rPr lang="pt-BR" smtClean="0"/>
              <a:t>26/11/2020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8472B0-B249-47B2-991D-0A6E2FDD5B6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82566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246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0911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2765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0043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7276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5056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2883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8589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9205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3510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8968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8846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6151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3595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786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900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0955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2891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4556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9829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5977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13162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22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Greyci Kelly</dc:creator>
  <cp:lastModifiedBy>Greyci Kelly</cp:lastModifiedBy>
  <cp:revision>1</cp:revision>
  <dcterms:created xsi:type="dcterms:W3CDTF">2020-11-26T23:17:22Z</dcterms:created>
  <dcterms:modified xsi:type="dcterms:W3CDTF">2020-11-26T23:17:35Z</dcterms:modified>
</cp:coreProperties>
</file>