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4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D080-014F-43E7-9CC0-1F554923FA5D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1-E409-4BD3-9E2C-444172F0B9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5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D080-014F-43E7-9CC0-1F554923FA5D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1-E409-4BD3-9E2C-444172F0B9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99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D080-014F-43E7-9CC0-1F554923FA5D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1-E409-4BD3-9E2C-444172F0B9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8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D080-014F-43E7-9CC0-1F554923FA5D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1-E409-4BD3-9E2C-444172F0B9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37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D080-014F-43E7-9CC0-1F554923FA5D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1-E409-4BD3-9E2C-444172F0B9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73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D080-014F-43E7-9CC0-1F554923FA5D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1-E409-4BD3-9E2C-444172F0B9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50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D080-014F-43E7-9CC0-1F554923FA5D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1-E409-4BD3-9E2C-444172F0B9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98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D080-014F-43E7-9CC0-1F554923FA5D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1-E409-4BD3-9E2C-444172F0B9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06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D080-014F-43E7-9CC0-1F554923FA5D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1-E409-4BD3-9E2C-444172F0B9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57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D080-014F-43E7-9CC0-1F554923FA5D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1-E409-4BD3-9E2C-444172F0B9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66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D080-014F-43E7-9CC0-1F554923FA5D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1-E409-4BD3-9E2C-444172F0B9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5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D080-014F-43E7-9CC0-1F554923FA5D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46611-E409-4BD3-9E2C-444172F0B9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34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7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7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94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81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3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0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34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56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79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5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5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5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7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1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5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1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7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740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6</cp:revision>
  <dcterms:created xsi:type="dcterms:W3CDTF">2020-11-26T20:14:07Z</dcterms:created>
  <dcterms:modified xsi:type="dcterms:W3CDTF">2021-03-24T22:35:30Z</dcterms:modified>
</cp:coreProperties>
</file>