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A849-26C4-4167-AD10-E8003A892C82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973E-E477-4D29-B0FE-A21EC0B41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64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A849-26C4-4167-AD10-E8003A892C82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973E-E477-4D29-B0FE-A21EC0B41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81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A849-26C4-4167-AD10-E8003A892C82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973E-E477-4D29-B0FE-A21EC0B41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22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A849-26C4-4167-AD10-E8003A892C82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973E-E477-4D29-B0FE-A21EC0B41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96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A849-26C4-4167-AD10-E8003A892C82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973E-E477-4D29-B0FE-A21EC0B41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8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A849-26C4-4167-AD10-E8003A892C82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973E-E477-4D29-B0FE-A21EC0B41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30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A849-26C4-4167-AD10-E8003A892C82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973E-E477-4D29-B0FE-A21EC0B41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7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A849-26C4-4167-AD10-E8003A892C82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973E-E477-4D29-B0FE-A21EC0B41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48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A849-26C4-4167-AD10-E8003A892C82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973E-E477-4D29-B0FE-A21EC0B41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29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A849-26C4-4167-AD10-E8003A892C82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973E-E477-4D29-B0FE-A21EC0B41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49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A849-26C4-4167-AD10-E8003A892C82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973E-E477-4D29-B0FE-A21EC0B41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48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A849-26C4-4167-AD10-E8003A892C82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1973E-E477-4D29-B0FE-A21EC0B41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0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7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7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7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2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5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74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2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01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6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22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66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74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01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39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7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0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32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92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16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7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81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29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50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73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39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82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1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0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3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5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5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4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73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2020-11-26T16:54:39Z</dcterms:created>
  <dcterms:modified xsi:type="dcterms:W3CDTF">2021-02-16T14:41:13Z</dcterms:modified>
</cp:coreProperties>
</file>