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9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42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4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9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4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3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3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28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6E62-ABC4-4746-AFCE-B4D8F521C2E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4927-2B73-4942-A03E-52AA76B4B2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97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6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0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7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5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1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1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2020-11-26T17:43:04Z</dcterms:created>
  <dcterms:modified xsi:type="dcterms:W3CDTF">2021-03-03T19:50:51Z</dcterms:modified>
</cp:coreProperties>
</file>