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3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1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13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67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6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7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1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5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1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0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B083-055B-47BD-8934-DE9C1AEA09FE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27DD-951D-494A-B56D-8BE494D48C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69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0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1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0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1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3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6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2020-11-25T18:30:09Z</dcterms:created>
  <dcterms:modified xsi:type="dcterms:W3CDTF">2021-02-16T13:48:42Z</dcterms:modified>
</cp:coreProperties>
</file>