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5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4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5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7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5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3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ADB3D-835F-4376-A876-54B840173556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06F7-BC74-4246-A4C1-DD59372EB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4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8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7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1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8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01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2020-11-25T17:31:08Z</dcterms:created>
  <dcterms:modified xsi:type="dcterms:W3CDTF">2021-02-16T13:43:53Z</dcterms:modified>
</cp:coreProperties>
</file>