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94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4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72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81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62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74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3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94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03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30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8DAC-B8CF-4C5E-882C-F0E21A0C6E9C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9335-96F5-4DBA-BCC0-03BD32EAC9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85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8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7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3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5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6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2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5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2020-11-26T18:45:12Z</dcterms:created>
  <dcterms:modified xsi:type="dcterms:W3CDTF">2021-02-16T13:40:33Z</dcterms:modified>
</cp:coreProperties>
</file>