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21/04/2021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859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058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4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3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85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89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04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575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1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717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3301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80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8963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7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5</cp:revision>
  <dcterms:created xsi:type="dcterms:W3CDTF">2021-04-16T17:23:55Z</dcterms:created>
  <dcterms:modified xsi:type="dcterms:W3CDTF">2021-04-21T19:14:29Z</dcterms:modified>
</cp:coreProperties>
</file>