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6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85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58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4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93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85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8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04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57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211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717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301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80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963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70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5</cp:revision>
  <dcterms:created xsi:type="dcterms:W3CDTF">2021-04-16T17:23:55Z</dcterms:created>
  <dcterms:modified xsi:type="dcterms:W3CDTF">2021-04-21T17:48:02Z</dcterms:modified>
</cp:coreProperties>
</file>