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54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52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44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77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9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17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00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46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696B-ECF7-41ED-A940-18EF1746B893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F3CA-6649-4CC0-ABCE-9846CEDD64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3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7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6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3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26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3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1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9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2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5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6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2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2020-10-27T20:13:26Z</dcterms:created>
  <dcterms:modified xsi:type="dcterms:W3CDTF">2021-02-15T19:22:24Z</dcterms:modified>
</cp:coreProperties>
</file>