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6B15-4CEE-442D-BFF9-3EDE848593A8}" type="datetimeFigureOut">
              <a:rPr lang="pt-BR" smtClean="0"/>
              <a:t>15/02/2021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7C40-E3B9-4813-998B-72F4CA19C33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266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6B15-4CEE-442D-BFF9-3EDE848593A8}" type="datetimeFigureOut">
              <a:rPr lang="pt-BR" smtClean="0"/>
              <a:t>15/02/2021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7C40-E3B9-4813-998B-72F4CA19C33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714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6B15-4CEE-442D-BFF9-3EDE848593A8}" type="datetimeFigureOut">
              <a:rPr lang="pt-BR" smtClean="0"/>
              <a:t>15/02/2021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7C40-E3B9-4813-998B-72F4CA19C33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1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6B15-4CEE-442D-BFF9-3EDE848593A8}" type="datetimeFigureOut">
              <a:rPr lang="pt-BR" smtClean="0"/>
              <a:t>15/02/2021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7C40-E3B9-4813-998B-72F4CA19C33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322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6B15-4CEE-442D-BFF9-3EDE848593A8}" type="datetimeFigureOut">
              <a:rPr lang="pt-BR" smtClean="0"/>
              <a:t>15/02/2021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7C40-E3B9-4813-998B-72F4CA19C33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350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6B15-4CEE-442D-BFF9-3EDE848593A8}" type="datetimeFigureOut">
              <a:rPr lang="pt-BR" smtClean="0"/>
              <a:t>15/02/2021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7C40-E3B9-4813-998B-72F4CA19C33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675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6B15-4CEE-442D-BFF9-3EDE848593A8}" type="datetimeFigureOut">
              <a:rPr lang="pt-BR" smtClean="0"/>
              <a:t>15/02/2021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7C40-E3B9-4813-998B-72F4CA19C33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713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6B15-4CEE-442D-BFF9-3EDE848593A8}" type="datetimeFigureOut">
              <a:rPr lang="pt-BR" smtClean="0"/>
              <a:t>15/02/2021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7C40-E3B9-4813-998B-72F4CA19C33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338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6B15-4CEE-442D-BFF9-3EDE848593A8}" type="datetimeFigureOut">
              <a:rPr lang="pt-BR" smtClean="0"/>
              <a:t>15/02/2021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7C40-E3B9-4813-998B-72F4CA19C33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926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6B15-4CEE-442D-BFF9-3EDE848593A8}" type="datetimeFigureOut">
              <a:rPr lang="pt-BR" smtClean="0"/>
              <a:t>15/02/2021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7C40-E3B9-4813-998B-72F4CA19C33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970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6B15-4CEE-442D-BFF9-3EDE848593A8}" type="datetimeFigureOut">
              <a:rPr lang="pt-BR" smtClean="0"/>
              <a:t>15/02/2021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C7C40-E3B9-4813-998B-72F4CA19C33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76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6B15-4CEE-442D-BFF9-3EDE848593A8}" type="datetimeFigureOut">
              <a:rPr lang="pt-BR" smtClean="0"/>
              <a:t>15/02/2021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C7C40-E3B9-4813-998B-72F4CA19C33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49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1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0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9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4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3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98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5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4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1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8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95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05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29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96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33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8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5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42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5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11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7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38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31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44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4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03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9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84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4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4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7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6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109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2021-02-10T15:22:22Z</dcterms:created>
  <dcterms:modified xsi:type="dcterms:W3CDTF">2021-02-15T18:42:57Z</dcterms:modified>
</cp:coreProperties>
</file>