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25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2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90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9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4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85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61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3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26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4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5FE5-7CDE-4D1E-89F4-E5F087A84991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4DDA-90CF-432F-A9AB-84B19D4E1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2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6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3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1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8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3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8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2021-02-15T18:08:24Z</dcterms:created>
  <dcterms:modified xsi:type="dcterms:W3CDTF">2021-02-15T18:08:55Z</dcterms:modified>
</cp:coreProperties>
</file>