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70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4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09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11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0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96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65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49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72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8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82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ACA41-3E2F-48FC-85EC-917DF0A2516B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ACBC3-39E1-4DA9-924F-8634BD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72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0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2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7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59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4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83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9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8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7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1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2020-10-26T19:38:18Z</dcterms:created>
  <dcterms:modified xsi:type="dcterms:W3CDTF">2021-02-15T17:27:45Z</dcterms:modified>
</cp:coreProperties>
</file>