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81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52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11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69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30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28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7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60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5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28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95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CED4-3441-44DA-96AB-3C101DF9956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15B9-0F6A-4419-A5AB-872DF76C5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51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9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9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7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1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0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1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1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2020-10-26T19:12:16Z</dcterms:created>
  <dcterms:modified xsi:type="dcterms:W3CDTF">2021-02-15T17:23:20Z</dcterms:modified>
</cp:coreProperties>
</file>