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5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96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81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39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39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46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81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42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61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78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5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E843-5AD2-4138-A8BB-D4D74F345386}" type="datetimeFigureOut">
              <a:rPr lang="pt-BR" smtClean="0"/>
              <a:t>15/02/2021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3ABC-12CB-4AC7-B747-0DABACA3A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8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5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7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9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7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2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7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35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1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67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6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7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32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2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3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8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7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3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2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2021-02-15T16:51:11Z</dcterms:created>
  <dcterms:modified xsi:type="dcterms:W3CDTF">2021-02-15T16:52:00Z</dcterms:modified>
</cp:coreProperties>
</file>