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8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5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3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85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0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7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1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7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30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80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96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7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2021-04-21T17:36:02Z</dcterms:modified>
</cp:coreProperties>
</file>