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20/04/2021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4503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20/04/2021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2146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20/04/2021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5859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20/04/2021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577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20/04/2021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3446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20/04/2021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9259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20/04/2021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1018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20/04/2021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5674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20/04/2021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0958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20/04/2021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3908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20/04/2021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3880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AC5A76-8B54-4DBB-871A-CDF057B41747}" type="datetimeFigureOut">
              <a:rPr lang="pt-BR" smtClean="0"/>
              <a:t>20/04/2021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6467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1790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102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3826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3726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2139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3490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8949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5725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3049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152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0856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0862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3219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8824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536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9843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7559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2891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3070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0308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5347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51738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Widescreen</PresentationFormat>
  <Paragraphs>0</Paragraphs>
  <Slides>22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Greyci Kelly</dc:creator>
  <cp:lastModifiedBy>Greyci Kelly</cp:lastModifiedBy>
  <cp:revision>4</cp:revision>
  <dcterms:created xsi:type="dcterms:W3CDTF">2021-04-16T17:23:55Z</dcterms:created>
  <dcterms:modified xsi:type="dcterms:W3CDTF">2021-04-20T18:51:42Z</dcterms:modified>
</cp:coreProperties>
</file>