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50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14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85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7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44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25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01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67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95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0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88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46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8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7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1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49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7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04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8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8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21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82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3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5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3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7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4</cp:revision>
  <dcterms:created xsi:type="dcterms:W3CDTF">2021-04-16T17:23:55Z</dcterms:created>
  <dcterms:modified xsi:type="dcterms:W3CDTF">2021-04-20T16:14:22Z</dcterms:modified>
</cp:coreProperties>
</file>