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37B5-5857-485E-B913-DFB40A8642D4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2C3-CD7C-4EF4-9C2A-3CD790835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09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37B5-5857-485E-B913-DFB40A8642D4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2C3-CD7C-4EF4-9C2A-3CD790835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02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37B5-5857-485E-B913-DFB40A8642D4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2C3-CD7C-4EF4-9C2A-3CD790835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08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37B5-5857-485E-B913-DFB40A8642D4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2C3-CD7C-4EF4-9C2A-3CD790835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24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37B5-5857-485E-B913-DFB40A8642D4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2C3-CD7C-4EF4-9C2A-3CD790835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97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37B5-5857-485E-B913-DFB40A8642D4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2C3-CD7C-4EF4-9C2A-3CD790835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6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37B5-5857-485E-B913-DFB40A8642D4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2C3-CD7C-4EF4-9C2A-3CD790835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83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37B5-5857-485E-B913-DFB40A8642D4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2C3-CD7C-4EF4-9C2A-3CD790835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27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37B5-5857-485E-B913-DFB40A8642D4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2C3-CD7C-4EF4-9C2A-3CD790835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89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37B5-5857-485E-B913-DFB40A8642D4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2C3-CD7C-4EF4-9C2A-3CD790835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19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37B5-5857-485E-B913-DFB40A8642D4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2C3-CD7C-4EF4-9C2A-3CD790835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76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037B5-5857-485E-B913-DFB40A8642D4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D2C3-CD7C-4EF4-9C2A-3CD790835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00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7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2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6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4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7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5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4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38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69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13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4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2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50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35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48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97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02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48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25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07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97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8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35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28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76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92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92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96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42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0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2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2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6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21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2021-04-15T19:10:13Z</dcterms:created>
  <dcterms:modified xsi:type="dcterms:W3CDTF">2021-04-21T13:39:22Z</dcterms:modified>
</cp:coreProperties>
</file>