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03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6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14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7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6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03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34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1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9428-F1C3-46B4-939D-6B4962F137E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913A-CB74-49AD-BA8A-756EA33CA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9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0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2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2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2021-04-15T18:33:46Z</dcterms:created>
  <dcterms:modified xsi:type="dcterms:W3CDTF">2021-04-21T13:33:57Z</dcterms:modified>
</cp:coreProperties>
</file>