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321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77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928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5058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761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400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48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801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71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79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19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302C8-B03C-4902-80E2-F0736E68E1D8}" type="datetimeFigureOut">
              <a:rPr lang="pt-BR" smtClean="0"/>
              <a:t>22/04/2021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E218-23A8-4FB2-97DD-B79D0D6E248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15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693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1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61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8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9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22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35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323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08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74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4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44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67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6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15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99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62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6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359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2021-04-15T17:48:38Z</dcterms:created>
  <dcterms:modified xsi:type="dcterms:W3CDTF">2021-04-22T17:28:43Z</dcterms:modified>
</cp:coreProperties>
</file>