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2A96-12C0-406B-B439-F221AC4563DF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B494-AD0F-41FF-8E04-5C962FAC16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1737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2A96-12C0-406B-B439-F221AC4563DF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B494-AD0F-41FF-8E04-5C962FAC16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065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2A96-12C0-406B-B439-F221AC4563DF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B494-AD0F-41FF-8E04-5C962FAC16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1938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2A96-12C0-406B-B439-F221AC4563DF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B494-AD0F-41FF-8E04-5C962FAC16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8688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2A96-12C0-406B-B439-F221AC4563DF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B494-AD0F-41FF-8E04-5C962FAC16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8029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2A96-12C0-406B-B439-F221AC4563DF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B494-AD0F-41FF-8E04-5C962FAC16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9381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2A96-12C0-406B-B439-F221AC4563DF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B494-AD0F-41FF-8E04-5C962FAC16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597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2A96-12C0-406B-B439-F221AC4563DF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B494-AD0F-41FF-8E04-5C962FAC16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66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2A96-12C0-406B-B439-F221AC4563DF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B494-AD0F-41FF-8E04-5C962FAC16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8133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2A96-12C0-406B-B439-F221AC4563DF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B494-AD0F-41FF-8E04-5C962FAC16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9253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2A96-12C0-406B-B439-F221AC4563DF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B494-AD0F-41FF-8E04-5C962FAC16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4024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42A96-12C0-406B-B439-F221AC4563DF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0B494-AD0F-41FF-8E04-5C962FAC16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826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343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3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08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403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28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28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478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28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31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83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119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588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88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709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70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9484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012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340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4159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1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420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598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746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504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999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8227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378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404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24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02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49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077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77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111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2021-04-15T17:23:34Z</dcterms:created>
  <dcterms:modified xsi:type="dcterms:W3CDTF">2021-04-15T17:37:37Z</dcterms:modified>
</cp:coreProperties>
</file>