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56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6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6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66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48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97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6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14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77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1CC8A-5B04-4CCC-A85B-3D704D14FF6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EF15-34E3-4959-8BC2-ABF21D2D75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3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6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0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9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3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2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7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5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03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9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2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75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56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9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0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5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55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2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8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0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0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7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2021-04-15T16:48:15Z</dcterms:created>
  <dcterms:modified xsi:type="dcterms:W3CDTF">2021-04-20T23:46:32Z</dcterms:modified>
</cp:coreProperties>
</file>