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1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20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2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81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49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3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6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64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26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18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ABAF-562C-40BB-BA0B-D8EE77EFAE3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09C3-6FAA-41EC-87B3-51EA5D15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2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2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4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1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6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2021-04-15T16:32:18Z</dcterms:created>
  <dcterms:modified xsi:type="dcterms:W3CDTF">2021-04-15T16:32:29Z</dcterms:modified>
</cp:coreProperties>
</file>