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77C3-1CCB-44D2-B1BE-09F88EC648F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3D8-081D-4591-8355-02DE0921F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57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77C3-1CCB-44D2-B1BE-09F88EC648F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3D8-081D-4591-8355-02DE0921F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25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77C3-1CCB-44D2-B1BE-09F88EC648F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3D8-081D-4591-8355-02DE0921F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67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77C3-1CCB-44D2-B1BE-09F88EC648F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3D8-081D-4591-8355-02DE0921F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94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77C3-1CCB-44D2-B1BE-09F88EC648F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3D8-081D-4591-8355-02DE0921F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50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77C3-1CCB-44D2-B1BE-09F88EC648F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3D8-081D-4591-8355-02DE0921F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8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77C3-1CCB-44D2-B1BE-09F88EC648F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3D8-081D-4591-8355-02DE0921F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54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77C3-1CCB-44D2-B1BE-09F88EC648F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3D8-081D-4591-8355-02DE0921F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04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77C3-1CCB-44D2-B1BE-09F88EC648F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3D8-081D-4591-8355-02DE0921F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39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77C3-1CCB-44D2-B1BE-09F88EC648F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3D8-081D-4591-8355-02DE0921F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3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77C3-1CCB-44D2-B1BE-09F88EC648F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3D8-081D-4591-8355-02DE0921F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77C3-1CCB-44D2-B1BE-09F88EC648FB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43D8-081D-4591-8355-02DE0921FB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01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3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8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5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5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8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81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91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6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2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5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97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44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93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33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4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20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80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88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7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87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88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8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7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33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61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3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5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7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5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0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4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88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2021-04-14T17:46:18Z</dcterms:created>
  <dcterms:modified xsi:type="dcterms:W3CDTF">2021-04-20T23:10:22Z</dcterms:modified>
</cp:coreProperties>
</file>