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4A6-C88A-4E36-AA5C-BF929AF49573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F4F1-64B2-47EF-8D66-5963EAB851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10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4A6-C88A-4E36-AA5C-BF929AF49573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F4F1-64B2-47EF-8D66-5963EAB851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6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4A6-C88A-4E36-AA5C-BF929AF49573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F4F1-64B2-47EF-8D66-5963EAB851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50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4A6-C88A-4E36-AA5C-BF929AF49573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F4F1-64B2-47EF-8D66-5963EAB851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54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4A6-C88A-4E36-AA5C-BF929AF49573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F4F1-64B2-47EF-8D66-5963EAB851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89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4A6-C88A-4E36-AA5C-BF929AF49573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F4F1-64B2-47EF-8D66-5963EAB851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82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4A6-C88A-4E36-AA5C-BF929AF49573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F4F1-64B2-47EF-8D66-5963EAB851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3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4A6-C88A-4E36-AA5C-BF929AF49573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F4F1-64B2-47EF-8D66-5963EAB851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94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4A6-C88A-4E36-AA5C-BF929AF49573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F4F1-64B2-47EF-8D66-5963EAB851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66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4A6-C88A-4E36-AA5C-BF929AF49573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F4F1-64B2-47EF-8D66-5963EAB851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07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4A6-C88A-4E36-AA5C-BF929AF49573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F4F1-64B2-47EF-8D66-5963EAB851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84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74A6-C88A-4E36-AA5C-BF929AF49573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8F4F1-64B2-47EF-8D66-5963EAB851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51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3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8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0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40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2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1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56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46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98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7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04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6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62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82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95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95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43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73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6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97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3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91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05211" cy="69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41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12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02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19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28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38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5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8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1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6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0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9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936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2021-04-13T20:50:55Z</dcterms:created>
  <dcterms:modified xsi:type="dcterms:W3CDTF">2021-04-22T12:43:27Z</dcterms:modified>
</cp:coreProperties>
</file>