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37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48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02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2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0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4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0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02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ADF4-F277-4981-A7D0-D39C99CBF496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AD26-F5B6-4507-AB2A-8A0190CFFA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6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0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4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3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8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2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2021-04-13T20:35:24Z</dcterms:created>
  <dcterms:modified xsi:type="dcterms:W3CDTF">2021-04-20T22:58:39Z</dcterms:modified>
</cp:coreProperties>
</file>