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969F1-C7B8-46C7-BBEF-4F5DB97FF3F2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AAF6-925E-404C-97F5-691B4F10CD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107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969F1-C7B8-46C7-BBEF-4F5DB97FF3F2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AAF6-925E-404C-97F5-691B4F10CD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0578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969F1-C7B8-46C7-BBEF-4F5DB97FF3F2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AAF6-925E-404C-97F5-691B4F10CD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8114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969F1-C7B8-46C7-BBEF-4F5DB97FF3F2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AAF6-925E-404C-97F5-691B4F10CD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3463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969F1-C7B8-46C7-BBEF-4F5DB97FF3F2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AAF6-925E-404C-97F5-691B4F10CD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649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969F1-C7B8-46C7-BBEF-4F5DB97FF3F2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AAF6-925E-404C-97F5-691B4F10CD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344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969F1-C7B8-46C7-BBEF-4F5DB97FF3F2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AAF6-925E-404C-97F5-691B4F10CD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4272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969F1-C7B8-46C7-BBEF-4F5DB97FF3F2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AAF6-925E-404C-97F5-691B4F10CD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3139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969F1-C7B8-46C7-BBEF-4F5DB97FF3F2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AAF6-925E-404C-97F5-691B4F10CD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7888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969F1-C7B8-46C7-BBEF-4F5DB97FF3F2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AAF6-925E-404C-97F5-691B4F10CD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7729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969F1-C7B8-46C7-BBEF-4F5DB97FF3F2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AAF6-925E-404C-97F5-691B4F10CD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1918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969F1-C7B8-46C7-BBEF-4F5DB97FF3F2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CAAF6-925E-404C-97F5-691B4F10CD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555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66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46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6" y="0"/>
            <a:ext cx="12257315" cy="689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28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6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05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20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95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93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7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652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84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65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363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50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33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45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416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897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88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841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278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6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572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673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094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0043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305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425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195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27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57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53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75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7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06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785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2021-04-13T20:22:07Z</dcterms:created>
  <dcterms:modified xsi:type="dcterms:W3CDTF">2021-04-20T22:51:38Z</dcterms:modified>
</cp:coreProperties>
</file>