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7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3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64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3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0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08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9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1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78B1-1752-40AD-AA14-CDFD7C5207DD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B2C5-ED16-445C-B462-8E94AD750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76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6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9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0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5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3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28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5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4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9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9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0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5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0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5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2021-04-13T20:04:49Z</dcterms:created>
  <dcterms:modified xsi:type="dcterms:W3CDTF">2021-04-13T20:05:01Z</dcterms:modified>
</cp:coreProperties>
</file>