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79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95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68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59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68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0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40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03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23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08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734C-F41E-4873-8520-D9FDB049F19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0F8D-1F4B-4DEB-AFC7-8C425A314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07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0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0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1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8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7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2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0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6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8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6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6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6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2021-04-13T19:45:11Z</dcterms:created>
  <dcterms:modified xsi:type="dcterms:W3CDTF">2021-04-20T22:49:53Z</dcterms:modified>
</cp:coreProperties>
</file>