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6450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2146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585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7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3446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9259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101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5674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095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3908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880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C5A76-8B54-4DBB-871A-CDF057B41747}" type="datetimeFigureOut">
              <a:rPr lang="pt-BR" smtClean="0"/>
              <a:t>19/04/2021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0429B-F386-4CB5-BF8E-A821EA880B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6467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9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10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382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72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139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490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949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72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304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152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085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86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219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824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3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4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55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289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307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30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534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73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4</cp:revision>
  <dcterms:created xsi:type="dcterms:W3CDTF">2021-04-16T17:23:55Z</dcterms:created>
  <dcterms:modified xsi:type="dcterms:W3CDTF">2021-04-19T19:20:37Z</dcterms:modified>
</cp:coreProperties>
</file>