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C066-4D19-43D2-8E35-DD7076D5B925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306D-961F-4DFF-9204-17361230B1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711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C066-4D19-43D2-8E35-DD7076D5B925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306D-961F-4DFF-9204-17361230B1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6861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C066-4D19-43D2-8E35-DD7076D5B925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306D-961F-4DFF-9204-17361230B1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62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C066-4D19-43D2-8E35-DD7076D5B925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306D-961F-4DFF-9204-17361230B1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795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C066-4D19-43D2-8E35-DD7076D5B925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306D-961F-4DFF-9204-17361230B1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7715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C066-4D19-43D2-8E35-DD7076D5B925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306D-961F-4DFF-9204-17361230B1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3139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C066-4D19-43D2-8E35-DD7076D5B925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306D-961F-4DFF-9204-17361230B1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879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C066-4D19-43D2-8E35-DD7076D5B925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306D-961F-4DFF-9204-17361230B1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483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C066-4D19-43D2-8E35-DD7076D5B925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306D-961F-4DFF-9204-17361230B1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9986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C066-4D19-43D2-8E35-DD7076D5B925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306D-961F-4DFF-9204-17361230B1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9874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C066-4D19-43D2-8E35-DD7076D5B925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306D-961F-4DFF-9204-17361230B1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230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DC066-4D19-43D2-8E35-DD7076D5B925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5306D-961F-4DFF-9204-17361230B1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4144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44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71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44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9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01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76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25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33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54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55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39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56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36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39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23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67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861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956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76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684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504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93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476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584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207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278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78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3060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86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10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66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93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79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40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21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795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2021-04-13T19:03:47Z</dcterms:created>
  <dcterms:modified xsi:type="dcterms:W3CDTF">2021-04-22T12:40:55Z</dcterms:modified>
</cp:coreProperties>
</file>