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852E-CEF7-43F2-A8AA-50EFFA4A02DF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DB13-F736-4172-BDFE-0F432C41A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49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852E-CEF7-43F2-A8AA-50EFFA4A02DF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DB13-F736-4172-BDFE-0F432C41A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39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852E-CEF7-43F2-A8AA-50EFFA4A02DF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DB13-F736-4172-BDFE-0F432C41A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99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852E-CEF7-43F2-A8AA-50EFFA4A02DF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DB13-F736-4172-BDFE-0F432C41A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3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852E-CEF7-43F2-A8AA-50EFFA4A02DF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DB13-F736-4172-BDFE-0F432C41A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16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852E-CEF7-43F2-A8AA-50EFFA4A02DF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DB13-F736-4172-BDFE-0F432C41A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83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852E-CEF7-43F2-A8AA-50EFFA4A02DF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DB13-F736-4172-BDFE-0F432C41A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25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852E-CEF7-43F2-A8AA-50EFFA4A02DF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DB13-F736-4172-BDFE-0F432C41A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21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852E-CEF7-43F2-A8AA-50EFFA4A02DF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DB13-F736-4172-BDFE-0F432C41A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0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852E-CEF7-43F2-A8AA-50EFFA4A02DF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DB13-F736-4172-BDFE-0F432C41A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90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852E-CEF7-43F2-A8AA-50EFFA4A02DF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DB13-F736-4172-BDFE-0F432C41A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5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4852E-CEF7-43F2-A8AA-50EFFA4A02DF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CDB13-F736-4172-BDFE-0F432C41A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59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7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2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8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5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4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64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53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38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68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85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96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44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21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71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35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11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29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34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01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42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6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29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88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50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58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57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39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58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2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2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7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04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8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6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54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2021-04-13T18:45:51Z</dcterms:created>
  <dcterms:modified xsi:type="dcterms:W3CDTF">2021-04-13T18:46:02Z</dcterms:modified>
</cp:coreProperties>
</file>