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31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14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2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56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84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60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02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54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09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0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3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FE75-7915-4484-9F6B-7080946E9090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D039-7DD5-468B-B249-E9FC9DE3D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58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4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5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9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9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4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0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6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2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2021-04-13T18:25:59Z</dcterms:created>
  <dcterms:modified xsi:type="dcterms:W3CDTF">2021-04-13T18:26:10Z</dcterms:modified>
</cp:coreProperties>
</file>